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1" r:id="rId3"/>
    <p:sldId id="257" r:id="rId4"/>
    <p:sldId id="258" r:id="rId5"/>
    <p:sldId id="267" r:id="rId6"/>
    <p:sldId id="268" r:id="rId7"/>
    <p:sldId id="259" r:id="rId8"/>
    <p:sldId id="282" r:id="rId9"/>
    <p:sldId id="284" r:id="rId10"/>
    <p:sldId id="290" r:id="rId11"/>
    <p:sldId id="289" r:id="rId12"/>
    <p:sldId id="288" r:id="rId13"/>
    <p:sldId id="291" r:id="rId14"/>
    <p:sldId id="285" r:id="rId15"/>
    <p:sldId id="286" r:id="rId16"/>
    <p:sldId id="28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5" autoAdjust="0"/>
    <p:restoredTop sz="94660"/>
  </p:normalViewPr>
  <p:slideViewPr>
    <p:cSldViewPr snapToGrid="0">
      <p:cViewPr varScale="1">
        <p:scale>
          <a:sx n="78" d="100"/>
          <a:sy n="78" d="100"/>
        </p:scale>
        <p:origin x="4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BF649-C9B3-4602-8D92-4CA202D28EDD}" type="doc">
      <dgm:prSet loTypeId="urn:microsoft.com/office/officeart/2005/8/layout/chevron1" loCatId="process" qsTypeId="urn:microsoft.com/office/officeart/2005/8/quickstyle/3d1" qsCatId="3D" csTypeId="urn:microsoft.com/office/officeart/2005/8/colors/accent1_2" csCatId="accent1" phldr="1"/>
      <dgm:spPr/>
    </dgm:pt>
    <dgm:pt modelId="{B3987010-8418-46F2-9AF3-65450ABBECFA}" type="pres">
      <dgm:prSet presAssocID="{AA5BF649-C9B3-4602-8D92-4CA202D28EDD}" presName="Name0" presStyleCnt="0">
        <dgm:presLayoutVars>
          <dgm:dir/>
          <dgm:animLvl val="lvl"/>
          <dgm:resizeHandles val="exact"/>
        </dgm:presLayoutVars>
      </dgm:prSet>
      <dgm:spPr/>
    </dgm:pt>
  </dgm:ptLst>
  <dgm:cxnLst>
    <dgm:cxn modelId="{FAA0BFFA-6F59-4CC6-B73D-7711510D261D}" type="presOf" srcId="{AA5BF649-C9B3-4602-8D92-4CA202D28EDD}" destId="{B3987010-8418-46F2-9AF3-65450ABBECFA}"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3406760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301495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53930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2298881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36818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815278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2018747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373446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287493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5B8673A-5D28-4641-BC92-A7835EFAB671}" type="datetimeFigureOut">
              <a:rPr lang="fr-CM" smtClean="0"/>
              <a:t>11/12/2020</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3327672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5B8673A-5D28-4641-BC92-A7835EFAB671}" type="datetimeFigureOut">
              <a:rPr lang="fr-CM" smtClean="0"/>
              <a:t>11/12/2020</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2381996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5B8673A-5D28-4641-BC92-A7835EFAB671}" type="datetimeFigureOut">
              <a:rPr lang="fr-CM" smtClean="0"/>
              <a:t>11/12/2020</a:t>
            </a:fld>
            <a:endParaRPr lang="fr-CM"/>
          </a:p>
        </p:txBody>
      </p:sp>
      <p:sp>
        <p:nvSpPr>
          <p:cNvPr id="8" name="Footer Placeholder 7"/>
          <p:cNvSpPr>
            <a:spLocks noGrp="1"/>
          </p:cNvSpPr>
          <p:nvPr>
            <p:ph type="ftr" sz="quarter" idx="11"/>
          </p:nvPr>
        </p:nvSpPr>
        <p:spPr/>
        <p:txBody>
          <a:bodyPr/>
          <a:lstStyle/>
          <a:p>
            <a:endParaRPr lang="fr-CM"/>
          </a:p>
        </p:txBody>
      </p:sp>
      <p:sp>
        <p:nvSpPr>
          <p:cNvPr id="9" name="Slide Number Placeholder 8"/>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1220120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5B8673A-5D28-4641-BC92-A7835EFAB671}" type="datetimeFigureOut">
              <a:rPr lang="fr-CM" smtClean="0"/>
              <a:t>11/12/2020</a:t>
            </a:fld>
            <a:endParaRPr lang="fr-CM"/>
          </a:p>
        </p:txBody>
      </p:sp>
      <p:sp>
        <p:nvSpPr>
          <p:cNvPr id="4" name="Footer Placeholder 3"/>
          <p:cNvSpPr>
            <a:spLocks noGrp="1"/>
          </p:cNvSpPr>
          <p:nvPr>
            <p:ph type="ftr" sz="quarter" idx="11"/>
          </p:nvPr>
        </p:nvSpPr>
        <p:spPr/>
        <p:txBody>
          <a:bodyPr/>
          <a:lstStyle/>
          <a:p>
            <a:endParaRPr lang="fr-CM"/>
          </a:p>
        </p:txBody>
      </p:sp>
      <p:sp>
        <p:nvSpPr>
          <p:cNvPr id="5" name="Slide Number Placeholder 4"/>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125617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8673A-5D28-4641-BC92-A7835EFAB671}" type="datetimeFigureOut">
              <a:rPr lang="fr-CM" smtClean="0"/>
              <a:t>11/12/2020</a:t>
            </a:fld>
            <a:endParaRPr lang="fr-CM"/>
          </a:p>
        </p:txBody>
      </p:sp>
      <p:sp>
        <p:nvSpPr>
          <p:cNvPr id="3" name="Footer Placeholder 2"/>
          <p:cNvSpPr>
            <a:spLocks noGrp="1"/>
          </p:cNvSpPr>
          <p:nvPr>
            <p:ph type="ftr" sz="quarter" idx="11"/>
          </p:nvPr>
        </p:nvSpPr>
        <p:spPr/>
        <p:txBody>
          <a:bodyPr/>
          <a:lstStyle/>
          <a:p>
            <a:endParaRPr lang="fr-CM"/>
          </a:p>
        </p:txBody>
      </p:sp>
      <p:sp>
        <p:nvSpPr>
          <p:cNvPr id="4" name="Slide Number Placeholder 3"/>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610013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5B8673A-5D28-4641-BC92-A7835EFAB671}" type="datetimeFigureOut">
              <a:rPr lang="fr-CM" smtClean="0"/>
              <a:t>11/12/2020</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3347977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5B8673A-5D28-4641-BC92-A7835EFAB671}" type="datetimeFigureOut">
              <a:rPr lang="fr-CM" smtClean="0"/>
              <a:t>11/12/2020</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FD5AAFD1-EC26-4CEC-B87F-4F8E96AC71B0}" type="slidenum">
              <a:rPr lang="fr-CM" smtClean="0"/>
              <a:t>‹#›</a:t>
            </a:fld>
            <a:endParaRPr lang="fr-CM"/>
          </a:p>
        </p:txBody>
      </p:sp>
    </p:spTree>
    <p:extLst>
      <p:ext uri="{BB962C8B-B14F-4D97-AF65-F5344CB8AC3E}">
        <p14:creationId xmlns:p14="http://schemas.microsoft.com/office/powerpoint/2010/main" val="144921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B8673A-5D28-4641-BC92-A7835EFAB671}" type="datetimeFigureOut">
              <a:rPr lang="fr-CM" smtClean="0"/>
              <a:t>11/12/2020</a:t>
            </a:fld>
            <a:endParaRPr lang="fr-CM"/>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CM"/>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5AAFD1-EC26-4CEC-B87F-4F8E96AC71B0}" type="slidenum">
              <a:rPr lang="fr-CM" smtClean="0"/>
              <a:t>‹#›</a:t>
            </a:fld>
            <a:endParaRPr lang="fr-CM"/>
          </a:p>
        </p:txBody>
      </p:sp>
    </p:spTree>
    <p:extLst>
      <p:ext uri="{BB962C8B-B14F-4D97-AF65-F5344CB8AC3E}">
        <p14:creationId xmlns:p14="http://schemas.microsoft.com/office/powerpoint/2010/main" val="126040216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13DF3E92-7162-4ADD-A3EE-E203C2BBBEE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M" altLang="fr-FR"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CM" altLang="fr-F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M" altLang="fr-FR"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CM" altLang="fr-F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M" altLang="fr-FR" sz="1800" b="0" i="0" u="none" strike="noStrike" cap="none" normalizeH="0" baseline="0" dirty="0">
              <a:ln>
                <a:noFill/>
              </a:ln>
              <a:solidFill>
                <a:schemeClr val="tx1"/>
              </a:solidFill>
              <a:effectLst/>
              <a:latin typeface="Arial" panose="020B0604020202020204" pitchFamily="34" charset="0"/>
            </a:endParaRPr>
          </a:p>
        </p:txBody>
      </p:sp>
      <p:sp>
        <p:nvSpPr>
          <p:cNvPr id="10" name="Rectangle 12">
            <a:extLst>
              <a:ext uri="{FF2B5EF4-FFF2-40B4-BE49-F238E27FC236}">
                <a16:creationId xmlns:a16="http://schemas.microsoft.com/office/drawing/2014/main" id="{F6803855-990F-4D89-8ED1-1413B6FD946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M" altLang="fr-F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CM"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4">
            <a:extLst>
              <a:ext uri="{FF2B5EF4-FFF2-40B4-BE49-F238E27FC236}">
                <a16:creationId xmlns:a16="http://schemas.microsoft.com/office/drawing/2014/main" id="{326CDB21-AFB6-4F74-A42E-2160767BD0E5}"/>
              </a:ext>
            </a:extLst>
          </p:cNvPr>
          <p:cNvSpPr>
            <a:spLocks noChangeArrowheads="1"/>
          </p:cNvSpPr>
          <p:nvPr/>
        </p:nvSpPr>
        <p:spPr bwMode="auto">
          <a:xfrm>
            <a:off x="0" y="2314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M"/>
          </a:p>
        </p:txBody>
      </p:sp>
      <p:sp>
        <p:nvSpPr>
          <p:cNvPr id="18" name="Titre 1">
            <a:extLst>
              <a:ext uri="{FF2B5EF4-FFF2-40B4-BE49-F238E27FC236}">
                <a16:creationId xmlns:a16="http://schemas.microsoft.com/office/drawing/2014/main" id="{C6BDD4D9-B067-4417-A72B-2308EA8E60B2}"/>
              </a:ext>
            </a:extLst>
          </p:cNvPr>
          <p:cNvSpPr txBox="1">
            <a:spLocks/>
          </p:cNvSpPr>
          <p:nvPr/>
        </p:nvSpPr>
        <p:spPr>
          <a:xfrm>
            <a:off x="954156" y="841515"/>
            <a:ext cx="9663541" cy="5434148"/>
          </a:xfrm>
          <a:prstGeom prst="rect">
            <a:avLst/>
          </a:prstGeom>
          <a:effectLst>
            <a:glow rad="228600">
              <a:schemeClr val="accent1">
                <a:satMod val="175000"/>
                <a:alpha val="40000"/>
              </a:schemeClr>
            </a:glow>
          </a:effectLst>
        </p:spPr>
        <p:txBody>
          <a:bodyPr vert="horz" lIns="91440" tIns="45720" rIns="91440" bIns="45720" numCol="1" rtlCol="0" anchor="b">
            <a:prstTxWarp prst="textCanUp">
              <a:avLst/>
            </a:prstTxWarp>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4000" b="1" u="sng" spc="-300" dirty="0">
                <a:ln w="0"/>
                <a:solidFill>
                  <a:srgbClr val="002060"/>
                </a:solidFill>
                <a:latin typeface="Arial" panose="020B0604020202020204" pitchFamily="34" charset="0"/>
                <a:cs typeface="Arial" panose="020B0604020202020204" pitchFamily="34" charset="0"/>
              </a:rPr>
              <a:t>BIENVENUE</a:t>
            </a:r>
            <a:r>
              <a:rPr lang="fr-FR" sz="4000" b="1" dirty="0">
                <a:ln w="0"/>
                <a:solidFill>
                  <a:srgbClr val="00B0F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31853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1000"/>
                                  </p:stCondLst>
                                  <p:childTnLst>
                                    <p:animEffect transition="out" filter="fade">
                                      <p:cBhvr>
                                        <p:cTn id="6" dur="2000"/>
                                        <p:tgtEl>
                                          <p:spTgt spid="18"/>
                                        </p:tgtEl>
                                      </p:cBhvr>
                                    </p:animEffect>
                                    <p:anim calcmode="lin" valueType="num">
                                      <p:cBhvr>
                                        <p:cTn id="7" dur="2000"/>
                                        <p:tgtEl>
                                          <p:spTgt spid="18"/>
                                        </p:tgtEl>
                                        <p:attrNameLst>
                                          <p:attrName>ppt_x</p:attrName>
                                        </p:attrNameLst>
                                      </p:cBhvr>
                                      <p:tavLst>
                                        <p:tav tm="0">
                                          <p:val>
                                            <p:strVal val="ppt_x"/>
                                          </p:val>
                                        </p:tav>
                                        <p:tav tm="100000">
                                          <p:val>
                                            <p:strVal val="ppt_x"/>
                                          </p:val>
                                        </p:tav>
                                      </p:tavLst>
                                    </p:anim>
                                    <p:anim calcmode="lin" valueType="num">
                                      <p:cBhvr>
                                        <p:cTn id="8" dur="2000"/>
                                        <p:tgtEl>
                                          <p:spTgt spid="18"/>
                                        </p:tgtEl>
                                        <p:attrNameLst>
                                          <p:attrName>ppt_y</p:attrName>
                                        </p:attrNameLst>
                                      </p:cBhvr>
                                      <p:tavLst>
                                        <p:tav tm="0">
                                          <p:val>
                                            <p:strVal val="ppt_y"/>
                                          </p:val>
                                        </p:tav>
                                        <p:tav tm="100000">
                                          <p:val>
                                            <p:strVal val="ppt_y+.1"/>
                                          </p:val>
                                        </p:tav>
                                      </p:tavLst>
                                    </p:anim>
                                    <p:set>
                                      <p:cBhvr>
                                        <p:cTn id="9" dur="1" fill="hold">
                                          <p:stCondLst>
                                            <p:cond delay="1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6" name="ZoneTexte 25">
            <a:extLst>
              <a:ext uri="{FF2B5EF4-FFF2-40B4-BE49-F238E27FC236}">
                <a16:creationId xmlns:a16="http://schemas.microsoft.com/office/drawing/2014/main" id="{467E7089-FA7B-4CC4-B56B-6C6CDA7804A1}"/>
              </a:ext>
            </a:extLst>
          </p:cNvPr>
          <p:cNvSpPr txBox="1"/>
          <p:nvPr/>
        </p:nvSpPr>
        <p:spPr>
          <a:xfrm>
            <a:off x="2523539" y="953155"/>
            <a:ext cx="6497204" cy="523220"/>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8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RECUPERATION DES FICHIERS</a:t>
            </a:r>
          </a:p>
        </p:txBody>
      </p:sp>
      <p:sp>
        <p:nvSpPr>
          <p:cNvPr id="35" name="Rectangle 34">
            <a:extLst>
              <a:ext uri="{FF2B5EF4-FFF2-40B4-BE49-F238E27FC236}">
                <a16:creationId xmlns:a16="http://schemas.microsoft.com/office/drawing/2014/main" id="{245F4824-0FB1-486D-B6F5-1BBC40AF048A}"/>
              </a:ext>
            </a:extLst>
          </p:cNvPr>
          <p:cNvSpPr/>
          <p:nvPr/>
        </p:nvSpPr>
        <p:spPr>
          <a:xfrm>
            <a:off x="8666922" y="6510471"/>
            <a:ext cx="1709530" cy="95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64854A25-9F9E-4B1D-B51A-709DC51D71EA}"/>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pic>
        <p:nvPicPr>
          <p:cNvPr id="3" name="Picture 2">
            <a:extLst>
              <a:ext uri="{FF2B5EF4-FFF2-40B4-BE49-F238E27FC236}">
                <a16:creationId xmlns:a16="http://schemas.microsoft.com/office/drawing/2014/main" id="{695E6B4F-8D9F-433E-95F5-7E8309DB3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539" y="1865416"/>
            <a:ext cx="7238299" cy="4069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825148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5" name="Rectangle 34">
            <a:extLst>
              <a:ext uri="{FF2B5EF4-FFF2-40B4-BE49-F238E27FC236}">
                <a16:creationId xmlns:a16="http://schemas.microsoft.com/office/drawing/2014/main" id="{245F4824-0FB1-486D-B6F5-1BBC40AF048A}"/>
              </a:ext>
            </a:extLst>
          </p:cNvPr>
          <p:cNvSpPr/>
          <p:nvPr/>
        </p:nvSpPr>
        <p:spPr>
          <a:xfrm>
            <a:off x="8666922" y="6510471"/>
            <a:ext cx="1709530" cy="95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64854A25-9F9E-4B1D-B51A-709DC51D71EA}"/>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sp>
        <p:nvSpPr>
          <p:cNvPr id="3" name="ZoneTexte 2">
            <a:extLst>
              <a:ext uri="{FF2B5EF4-FFF2-40B4-BE49-F238E27FC236}">
                <a16:creationId xmlns:a16="http://schemas.microsoft.com/office/drawing/2014/main" id="{823043AE-BBE4-46DC-AF09-2B2A05FFDC6C}"/>
              </a:ext>
            </a:extLst>
          </p:cNvPr>
          <p:cNvSpPr txBox="1"/>
          <p:nvPr/>
        </p:nvSpPr>
        <p:spPr>
          <a:xfrm>
            <a:off x="2661164" y="879694"/>
            <a:ext cx="6497204" cy="461665"/>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4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ANALYSE DES FICHIERS</a:t>
            </a:r>
          </a:p>
        </p:txBody>
      </p:sp>
      <p:pic>
        <p:nvPicPr>
          <p:cNvPr id="10" name="Picture 9">
            <a:extLst>
              <a:ext uri="{FF2B5EF4-FFF2-40B4-BE49-F238E27FC236}">
                <a16:creationId xmlns:a16="http://schemas.microsoft.com/office/drawing/2014/main" id="{D01B8DB8-88FE-4126-8C48-8D117ADB7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842" y="1611782"/>
            <a:ext cx="7164785" cy="4366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682806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5" name="Rectangle 34">
            <a:extLst>
              <a:ext uri="{FF2B5EF4-FFF2-40B4-BE49-F238E27FC236}">
                <a16:creationId xmlns:a16="http://schemas.microsoft.com/office/drawing/2014/main" id="{245F4824-0FB1-486D-B6F5-1BBC40AF048A}"/>
              </a:ext>
            </a:extLst>
          </p:cNvPr>
          <p:cNvSpPr/>
          <p:nvPr/>
        </p:nvSpPr>
        <p:spPr>
          <a:xfrm>
            <a:off x="8666922" y="6510471"/>
            <a:ext cx="1709530" cy="95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64854A25-9F9E-4B1D-B51A-709DC51D71EA}"/>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sp>
        <p:nvSpPr>
          <p:cNvPr id="4" name="ZoneTexte 3">
            <a:extLst>
              <a:ext uri="{FF2B5EF4-FFF2-40B4-BE49-F238E27FC236}">
                <a16:creationId xmlns:a16="http://schemas.microsoft.com/office/drawing/2014/main" id="{583FCB3F-99D3-4CD2-903E-EA0C9C6C010B}"/>
              </a:ext>
            </a:extLst>
          </p:cNvPr>
          <p:cNvSpPr txBox="1"/>
          <p:nvPr/>
        </p:nvSpPr>
        <p:spPr>
          <a:xfrm>
            <a:off x="2488259" y="465010"/>
            <a:ext cx="6497204" cy="461665"/>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4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GESTION DES PREUVES</a:t>
            </a:r>
          </a:p>
        </p:txBody>
      </p:sp>
      <p:pic>
        <p:nvPicPr>
          <p:cNvPr id="10" name="Picture 9">
            <a:extLst>
              <a:ext uri="{FF2B5EF4-FFF2-40B4-BE49-F238E27FC236}">
                <a16:creationId xmlns:a16="http://schemas.microsoft.com/office/drawing/2014/main" id="{A7317F09-4AB4-4EE2-BB2D-347F10665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260" y="1611780"/>
            <a:ext cx="7421860" cy="4344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992090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5" name="Rectangle 34">
            <a:extLst>
              <a:ext uri="{FF2B5EF4-FFF2-40B4-BE49-F238E27FC236}">
                <a16:creationId xmlns:a16="http://schemas.microsoft.com/office/drawing/2014/main" id="{245F4824-0FB1-486D-B6F5-1BBC40AF048A}"/>
              </a:ext>
            </a:extLst>
          </p:cNvPr>
          <p:cNvSpPr/>
          <p:nvPr/>
        </p:nvSpPr>
        <p:spPr>
          <a:xfrm>
            <a:off x="8666922" y="6510471"/>
            <a:ext cx="1709530" cy="95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64854A25-9F9E-4B1D-B51A-709DC51D71EA}"/>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sp>
        <p:nvSpPr>
          <p:cNvPr id="16" name="ZoneTexte 5">
            <a:extLst>
              <a:ext uri="{FF2B5EF4-FFF2-40B4-BE49-F238E27FC236}">
                <a16:creationId xmlns:a16="http://schemas.microsoft.com/office/drawing/2014/main" id="{B5CA4BB1-0541-43B4-B721-97AF97BF021E}"/>
              </a:ext>
            </a:extLst>
          </p:cNvPr>
          <p:cNvSpPr txBox="1"/>
          <p:nvPr/>
        </p:nvSpPr>
        <p:spPr>
          <a:xfrm>
            <a:off x="2385070" y="473460"/>
            <a:ext cx="6497204" cy="461665"/>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4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REINGENIERIE DES PROCESSUS</a:t>
            </a:r>
          </a:p>
        </p:txBody>
      </p:sp>
      <p:pic>
        <p:nvPicPr>
          <p:cNvPr id="3" name="Picture 2">
            <a:extLst>
              <a:ext uri="{FF2B5EF4-FFF2-40B4-BE49-F238E27FC236}">
                <a16:creationId xmlns:a16="http://schemas.microsoft.com/office/drawing/2014/main" id="{38D410D4-3DF3-4E47-ABC5-BB3F75160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070" y="1611781"/>
            <a:ext cx="7426195" cy="4328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341015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5" name="Rectangle 34">
            <a:extLst>
              <a:ext uri="{FF2B5EF4-FFF2-40B4-BE49-F238E27FC236}">
                <a16:creationId xmlns:a16="http://schemas.microsoft.com/office/drawing/2014/main" id="{245F4824-0FB1-486D-B6F5-1BBC40AF048A}"/>
              </a:ext>
            </a:extLst>
          </p:cNvPr>
          <p:cNvSpPr/>
          <p:nvPr/>
        </p:nvSpPr>
        <p:spPr>
          <a:xfrm flipH="1">
            <a:off x="10354052" y="6489913"/>
            <a:ext cx="837407"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64854A25-9F9E-4B1D-B51A-709DC51D71EA}"/>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Conclusion</a:t>
            </a:r>
          </a:p>
        </p:txBody>
      </p:sp>
      <p:sp>
        <p:nvSpPr>
          <p:cNvPr id="8" name="Rectangle 7">
            <a:extLst>
              <a:ext uri="{FF2B5EF4-FFF2-40B4-BE49-F238E27FC236}">
                <a16:creationId xmlns:a16="http://schemas.microsoft.com/office/drawing/2014/main" id="{CC8CC2FC-9B54-4D9B-AF9F-7645CEB52071}"/>
              </a:ext>
            </a:extLst>
          </p:cNvPr>
          <p:cNvSpPr/>
          <p:nvPr/>
        </p:nvSpPr>
        <p:spPr>
          <a:xfrm>
            <a:off x="8666922" y="6498210"/>
            <a:ext cx="1698800" cy="124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23" name="Image 22">
            <a:extLst>
              <a:ext uri="{FF2B5EF4-FFF2-40B4-BE49-F238E27FC236}">
                <a16:creationId xmlns:a16="http://schemas.microsoft.com/office/drawing/2014/main" id="{D628AA6F-D695-4D43-8DE6-41B7659D3044}"/>
              </a:ext>
            </a:extLst>
          </p:cNvPr>
          <p:cNvPicPr/>
          <p:nvPr/>
        </p:nvPicPr>
        <p:blipFill>
          <a:blip r:embed="rId2" cstate="print">
            <a:extLst>
              <a:ext uri="{BEBA8EAE-BF5A-486C-A8C5-ECC9F3942E4B}">
                <a14:imgProps xmlns:a14="http://schemas.microsoft.com/office/drawing/2010/main">
                  <a14:imgLayer r:embed="rId3">
                    <a14:imgEffect>
                      <a14:backgroundRemoval t="0" b="89316" l="0" r="92615">
                        <a14:foregroundMark x1="37538" y1="8205" x2="48231" y2="8205"/>
                        <a14:foregroundMark x1="40077" y1="7863" x2="46923" y2="8462"/>
                        <a14:foregroundMark x1="46923" y1="7607" x2="41846" y2="7350"/>
                        <a14:foregroundMark x1="57385" y1="41111" x2="67769" y2="41368"/>
                      </a14:backgroundRemoval>
                    </a14:imgEffect>
                  </a14:imgLayer>
                </a14:imgProps>
              </a:ext>
              <a:ext uri="{28A0092B-C50C-407E-A947-70E740481C1C}">
                <a14:useLocalDpi xmlns:a14="http://schemas.microsoft.com/office/drawing/2010/main" val="0"/>
              </a:ext>
            </a:extLst>
          </a:blip>
          <a:srcRect/>
          <a:stretch>
            <a:fillRect/>
          </a:stretch>
        </p:blipFill>
        <p:spPr bwMode="auto">
          <a:xfrm>
            <a:off x="2655798" y="1125444"/>
            <a:ext cx="3487844" cy="3787457"/>
          </a:xfrm>
          <a:prstGeom prst="rect">
            <a:avLst/>
          </a:prstGeom>
          <a:noFill/>
          <a:ln>
            <a:noFill/>
          </a:ln>
        </p:spPr>
      </p:pic>
      <p:sp>
        <p:nvSpPr>
          <p:cNvPr id="28" name="Flèche : chevron 27">
            <a:extLst>
              <a:ext uri="{FF2B5EF4-FFF2-40B4-BE49-F238E27FC236}">
                <a16:creationId xmlns:a16="http://schemas.microsoft.com/office/drawing/2014/main" id="{A06D0DFB-22BB-4FA0-93CC-7B5938F37F94}"/>
              </a:ext>
            </a:extLst>
          </p:cNvPr>
          <p:cNvSpPr/>
          <p:nvPr/>
        </p:nvSpPr>
        <p:spPr>
          <a:xfrm>
            <a:off x="6467061" y="1476375"/>
            <a:ext cx="2613202" cy="69698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CM" dirty="0">
                <a:solidFill>
                  <a:schemeClr val="bg1"/>
                </a:solidFill>
                <a:latin typeface="Times New Roman" panose="02020603050405020304" pitchFamily="18" charset="0"/>
                <a:cs typeface="Times New Roman" panose="02020603050405020304" pitchFamily="18" charset="0"/>
              </a:rPr>
              <a:t>Résumé globale</a:t>
            </a:r>
          </a:p>
        </p:txBody>
      </p:sp>
      <p:sp>
        <p:nvSpPr>
          <p:cNvPr id="29" name="Flèche : chevron 28">
            <a:extLst>
              <a:ext uri="{FF2B5EF4-FFF2-40B4-BE49-F238E27FC236}">
                <a16:creationId xmlns:a16="http://schemas.microsoft.com/office/drawing/2014/main" id="{4E05A701-04E9-43D3-AD30-69014E2648FF}"/>
              </a:ext>
            </a:extLst>
          </p:cNvPr>
          <p:cNvSpPr/>
          <p:nvPr/>
        </p:nvSpPr>
        <p:spPr>
          <a:xfrm>
            <a:off x="6467061" y="2630612"/>
            <a:ext cx="2613202" cy="69698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CM" sz="2000" dirty="0">
                <a:solidFill>
                  <a:schemeClr val="bg1"/>
                </a:solidFill>
                <a:latin typeface="Times New Roman" panose="02020603050405020304" pitchFamily="18" charset="0"/>
                <a:cs typeface="Times New Roman" panose="02020603050405020304" pitchFamily="18" charset="0"/>
              </a:rPr>
              <a:t>Bénéfices tirés</a:t>
            </a:r>
          </a:p>
        </p:txBody>
      </p:sp>
      <p:sp>
        <p:nvSpPr>
          <p:cNvPr id="30" name="Flèche : chevron 29">
            <a:extLst>
              <a:ext uri="{FF2B5EF4-FFF2-40B4-BE49-F238E27FC236}">
                <a16:creationId xmlns:a16="http://schemas.microsoft.com/office/drawing/2014/main" id="{8F242F07-3FD8-4A17-9416-1B4BAB62EE22}"/>
              </a:ext>
            </a:extLst>
          </p:cNvPr>
          <p:cNvSpPr/>
          <p:nvPr/>
        </p:nvSpPr>
        <p:spPr>
          <a:xfrm>
            <a:off x="6467061" y="3944782"/>
            <a:ext cx="2613202" cy="69698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r>
              <a:rPr lang="fr-CM" sz="2000" dirty="0">
                <a:solidFill>
                  <a:schemeClr val="bg1"/>
                </a:solidFill>
                <a:latin typeface="Times New Roman" panose="02020603050405020304" pitchFamily="18" charset="0"/>
                <a:cs typeface="Times New Roman" panose="02020603050405020304" pitchFamily="18" charset="0"/>
              </a:rPr>
              <a:t>Projection futur</a:t>
            </a:r>
          </a:p>
        </p:txBody>
      </p:sp>
    </p:spTree>
    <p:extLst>
      <p:ext uri="{BB962C8B-B14F-4D97-AF65-F5344CB8AC3E}">
        <p14:creationId xmlns:p14="http://schemas.microsoft.com/office/powerpoint/2010/main" val="19371638"/>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000" fill="hold"/>
                                        <p:tgtEl>
                                          <p:spTgt spid="36"/>
                                        </p:tgtEl>
                                        <p:attrNameLst>
                                          <p:attrName>ppt_x</p:attrName>
                                        </p:attrNameLst>
                                      </p:cBhvr>
                                      <p:tavLst>
                                        <p:tav tm="0">
                                          <p:val>
                                            <p:strVal val="#ppt_x"/>
                                          </p:val>
                                        </p:tav>
                                        <p:tav tm="100000">
                                          <p:val>
                                            <p:strVal val="#ppt_x"/>
                                          </p:val>
                                        </p:tav>
                                      </p:tavLst>
                                    </p:anim>
                                    <p:anim calcmode="lin" valueType="num">
                                      <p:cBhvr additive="base">
                                        <p:cTn id="8" dur="2000" fill="hold"/>
                                        <p:tgtEl>
                                          <p:spTgt spid="36"/>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2000"/>
                                        <p:tgtEl>
                                          <p:spTgt spid="35"/>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0"/>
                                        <p:tgtEl>
                                          <p:spTgt spid="23"/>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20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100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5" name="Rectangle 34">
            <a:extLst>
              <a:ext uri="{FF2B5EF4-FFF2-40B4-BE49-F238E27FC236}">
                <a16:creationId xmlns:a16="http://schemas.microsoft.com/office/drawing/2014/main" id="{245F4824-0FB1-486D-B6F5-1BBC40AF048A}"/>
              </a:ext>
            </a:extLst>
          </p:cNvPr>
          <p:cNvSpPr/>
          <p:nvPr/>
        </p:nvSpPr>
        <p:spPr>
          <a:xfrm>
            <a:off x="11191458" y="6489913"/>
            <a:ext cx="823062" cy="1408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8" name="Rectangle 7">
            <a:extLst>
              <a:ext uri="{FF2B5EF4-FFF2-40B4-BE49-F238E27FC236}">
                <a16:creationId xmlns:a16="http://schemas.microsoft.com/office/drawing/2014/main" id="{CC8CC2FC-9B54-4D9B-AF9F-7645CEB52071}"/>
              </a:ext>
            </a:extLst>
          </p:cNvPr>
          <p:cNvSpPr/>
          <p:nvPr/>
        </p:nvSpPr>
        <p:spPr>
          <a:xfrm>
            <a:off x="8666921" y="6498210"/>
            <a:ext cx="2521851"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24" name="Image 23">
            <a:extLst>
              <a:ext uri="{FF2B5EF4-FFF2-40B4-BE49-F238E27FC236}">
                <a16:creationId xmlns:a16="http://schemas.microsoft.com/office/drawing/2014/main" id="{8D726644-B16D-437F-9D0B-1D384AB97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142" y="2054825"/>
            <a:ext cx="2816858" cy="3362443"/>
          </a:xfrm>
          <a:prstGeom prst="rect">
            <a:avLst/>
          </a:prstGeom>
        </p:spPr>
      </p:pic>
      <p:sp>
        <p:nvSpPr>
          <p:cNvPr id="25" name="ZoneTexte 24">
            <a:extLst>
              <a:ext uri="{FF2B5EF4-FFF2-40B4-BE49-F238E27FC236}">
                <a16:creationId xmlns:a16="http://schemas.microsoft.com/office/drawing/2014/main" id="{D4B80937-A38E-4870-BFFC-D76EC4DE70CC}"/>
              </a:ext>
            </a:extLst>
          </p:cNvPr>
          <p:cNvSpPr txBox="1"/>
          <p:nvPr/>
        </p:nvSpPr>
        <p:spPr>
          <a:xfrm>
            <a:off x="5517316" y="2673914"/>
            <a:ext cx="6497204" cy="523220"/>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8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A SUIVRE</a:t>
            </a:r>
          </a:p>
        </p:txBody>
      </p:sp>
      <p:sp>
        <p:nvSpPr>
          <p:cNvPr id="18" name="Rectangle 17">
            <a:extLst>
              <a:ext uri="{FF2B5EF4-FFF2-40B4-BE49-F238E27FC236}">
                <a16:creationId xmlns:a16="http://schemas.microsoft.com/office/drawing/2014/main" id="{F9715E8C-FFC2-465B-AF1F-AF6BD98D2710}"/>
              </a:ext>
            </a:extLst>
          </p:cNvPr>
          <p:cNvSpPr/>
          <p:nvPr/>
        </p:nvSpPr>
        <p:spPr>
          <a:xfrm>
            <a:off x="174802" y="1611782"/>
            <a:ext cx="2157581" cy="5246218"/>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9F89EE41-7FEA-40EE-9346-D631F5FB2171}"/>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26" name="Rectangle 25">
            <a:extLst>
              <a:ext uri="{FF2B5EF4-FFF2-40B4-BE49-F238E27FC236}">
                <a16:creationId xmlns:a16="http://schemas.microsoft.com/office/drawing/2014/main" id="{786AEAB0-8D00-4391-BF99-75B6D9CB1B44}"/>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27" name="Rectangle 26">
            <a:extLst>
              <a:ext uri="{FF2B5EF4-FFF2-40B4-BE49-F238E27FC236}">
                <a16:creationId xmlns:a16="http://schemas.microsoft.com/office/drawing/2014/main" id="{5486C54D-A30E-4908-83E9-30BF66D688DA}"/>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sp>
        <p:nvSpPr>
          <p:cNvPr id="28" name="Rectangle 27">
            <a:extLst>
              <a:ext uri="{FF2B5EF4-FFF2-40B4-BE49-F238E27FC236}">
                <a16:creationId xmlns:a16="http://schemas.microsoft.com/office/drawing/2014/main" id="{F290553C-C26F-48B9-AE56-7AA4FAE5D977}"/>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Conclusion</a:t>
            </a:r>
          </a:p>
        </p:txBody>
      </p:sp>
      <p:sp>
        <p:nvSpPr>
          <p:cNvPr id="29" name="Rectangle 28">
            <a:extLst>
              <a:ext uri="{FF2B5EF4-FFF2-40B4-BE49-F238E27FC236}">
                <a16:creationId xmlns:a16="http://schemas.microsoft.com/office/drawing/2014/main" id="{CEF23650-68A8-4C7A-A207-2D1CFD160340}"/>
              </a:ext>
            </a:extLst>
          </p:cNvPr>
          <p:cNvSpPr/>
          <p:nvPr/>
        </p:nvSpPr>
        <p:spPr>
          <a:xfrm>
            <a:off x="164073" y="5860313"/>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Démonstration</a:t>
            </a:r>
          </a:p>
        </p:txBody>
      </p:sp>
    </p:spTree>
    <p:extLst>
      <p:ext uri="{BB962C8B-B14F-4D97-AF65-F5344CB8AC3E}">
        <p14:creationId xmlns:p14="http://schemas.microsoft.com/office/powerpoint/2010/main" val="383656975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000"/>
                                        <p:tgtEl>
                                          <p:spTgt spid="35"/>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80">
                                          <p:stCondLst>
                                            <p:cond delay="0"/>
                                          </p:stCondLst>
                                        </p:cTn>
                                        <p:tgtEl>
                                          <p:spTgt spid="25"/>
                                        </p:tgtEl>
                                      </p:cBhvr>
                                    </p:animEffect>
                                    <p:anim calcmode="lin" valueType="num">
                                      <p:cBhvr>
                                        <p:cTn id="23"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 dur="26">
                                          <p:stCondLst>
                                            <p:cond delay="650"/>
                                          </p:stCondLst>
                                        </p:cTn>
                                        <p:tgtEl>
                                          <p:spTgt spid="25"/>
                                        </p:tgtEl>
                                      </p:cBhvr>
                                      <p:to x="100000" y="60000"/>
                                    </p:animScale>
                                    <p:animScale>
                                      <p:cBhvr>
                                        <p:cTn id="29" dur="166" decel="50000">
                                          <p:stCondLst>
                                            <p:cond delay="676"/>
                                          </p:stCondLst>
                                        </p:cTn>
                                        <p:tgtEl>
                                          <p:spTgt spid="25"/>
                                        </p:tgtEl>
                                      </p:cBhvr>
                                      <p:to x="100000" y="100000"/>
                                    </p:animScale>
                                    <p:animScale>
                                      <p:cBhvr>
                                        <p:cTn id="30" dur="26">
                                          <p:stCondLst>
                                            <p:cond delay="1312"/>
                                          </p:stCondLst>
                                        </p:cTn>
                                        <p:tgtEl>
                                          <p:spTgt spid="25"/>
                                        </p:tgtEl>
                                      </p:cBhvr>
                                      <p:to x="100000" y="80000"/>
                                    </p:animScale>
                                    <p:animScale>
                                      <p:cBhvr>
                                        <p:cTn id="31" dur="166" decel="50000">
                                          <p:stCondLst>
                                            <p:cond delay="1338"/>
                                          </p:stCondLst>
                                        </p:cTn>
                                        <p:tgtEl>
                                          <p:spTgt spid="25"/>
                                        </p:tgtEl>
                                      </p:cBhvr>
                                      <p:to x="100000" y="100000"/>
                                    </p:animScale>
                                    <p:animScale>
                                      <p:cBhvr>
                                        <p:cTn id="32" dur="26">
                                          <p:stCondLst>
                                            <p:cond delay="1642"/>
                                          </p:stCondLst>
                                        </p:cTn>
                                        <p:tgtEl>
                                          <p:spTgt spid="25"/>
                                        </p:tgtEl>
                                      </p:cBhvr>
                                      <p:to x="100000" y="90000"/>
                                    </p:animScale>
                                    <p:animScale>
                                      <p:cBhvr>
                                        <p:cTn id="33" dur="166" decel="50000">
                                          <p:stCondLst>
                                            <p:cond delay="1668"/>
                                          </p:stCondLst>
                                        </p:cTn>
                                        <p:tgtEl>
                                          <p:spTgt spid="25"/>
                                        </p:tgtEl>
                                      </p:cBhvr>
                                      <p:to x="100000" y="100000"/>
                                    </p:animScale>
                                    <p:animScale>
                                      <p:cBhvr>
                                        <p:cTn id="34" dur="26">
                                          <p:stCondLst>
                                            <p:cond delay="1808"/>
                                          </p:stCondLst>
                                        </p:cTn>
                                        <p:tgtEl>
                                          <p:spTgt spid="25"/>
                                        </p:tgtEl>
                                      </p:cBhvr>
                                      <p:to x="100000" y="95000"/>
                                    </p:animScale>
                                    <p:animScale>
                                      <p:cBhvr>
                                        <p:cTn id="35"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1FC7308-51EF-451B-8A1A-FB3F35F15C96}"/>
              </a:ext>
            </a:extLst>
          </p:cNvPr>
          <p:cNvPicPr>
            <a:picLocks noChangeAspect="1"/>
          </p:cNvPicPr>
          <p:nvPr/>
        </p:nvPicPr>
        <p:blipFill>
          <a:blip r:embed="rId2"/>
          <a:stretch>
            <a:fillRect/>
          </a:stretch>
        </p:blipFill>
        <p:spPr>
          <a:xfrm>
            <a:off x="2846664" y="816428"/>
            <a:ext cx="6790191" cy="5225143"/>
          </a:xfrm>
          <a:prstGeom prst="ellipse">
            <a:avLst/>
          </a:prstGeom>
          <a:ln w="190500" cap="rnd">
            <a:solidFill>
              <a:srgbClr val="002060"/>
            </a:solidFill>
            <a:prstDash val="solid"/>
          </a:ln>
          <a:effectLst>
            <a:glow rad="228600">
              <a:schemeClr val="accent3">
                <a:satMod val="175000"/>
                <a:alpha val="40000"/>
              </a:schemeClr>
            </a:glow>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4877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13DF3E92-7162-4ADD-A3EE-E203C2BBBEE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M" altLang="fr-F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CM" altLang="fr-FR"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M" altLang="fr-F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CM" altLang="fr-FR"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M" altLang="fr-FR" sz="1800" b="0" i="0" u="none" strike="noStrike" cap="none" normalizeH="0" baseline="0">
              <a:ln>
                <a:noFill/>
              </a:ln>
              <a:solidFill>
                <a:schemeClr val="tx1"/>
              </a:solidFill>
              <a:effectLst/>
              <a:latin typeface="Arial" panose="020B0604020202020204" pitchFamily="34" charset="0"/>
            </a:endParaRPr>
          </a:p>
        </p:txBody>
      </p:sp>
      <p:sp>
        <p:nvSpPr>
          <p:cNvPr id="10" name="Rectangle 12">
            <a:extLst>
              <a:ext uri="{FF2B5EF4-FFF2-40B4-BE49-F238E27FC236}">
                <a16:creationId xmlns:a16="http://schemas.microsoft.com/office/drawing/2014/main" id="{F6803855-990F-4D89-8ED1-1413B6FD946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M" altLang="fr-F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CM"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4">
            <a:extLst>
              <a:ext uri="{FF2B5EF4-FFF2-40B4-BE49-F238E27FC236}">
                <a16:creationId xmlns:a16="http://schemas.microsoft.com/office/drawing/2014/main" id="{326CDB21-AFB6-4F74-A42E-2160767BD0E5}"/>
              </a:ext>
            </a:extLst>
          </p:cNvPr>
          <p:cNvSpPr>
            <a:spLocks noChangeArrowheads="1"/>
          </p:cNvSpPr>
          <p:nvPr/>
        </p:nvSpPr>
        <p:spPr bwMode="auto">
          <a:xfrm>
            <a:off x="0" y="2314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M"/>
          </a:p>
        </p:txBody>
      </p:sp>
      <p:sp>
        <p:nvSpPr>
          <p:cNvPr id="6" name="Zone de texte 8">
            <a:extLst>
              <a:ext uri="{FF2B5EF4-FFF2-40B4-BE49-F238E27FC236}">
                <a16:creationId xmlns:a16="http://schemas.microsoft.com/office/drawing/2014/main" id="{CC891233-CCD1-42EC-AB67-5F8AB5A57247}"/>
              </a:ext>
            </a:extLst>
          </p:cNvPr>
          <p:cNvSpPr txBox="1">
            <a:spLocks noChangeArrowheads="1"/>
          </p:cNvSpPr>
          <p:nvPr/>
        </p:nvSpPr>
        <p:spPr bwMode="auto">
          <a:xfrm>
            <a:off x="3742921" y="128965"/>
            <a:ext cx="5564843" cy="606888"/>
          </a:xfrm>
          <a:prstGeom prst="rect">
            <a:avLst/>
          </a:prstGeom>
          <a:solidFill>
            <a:schemeClr val="accent6">
              <a:alpha val="50000"/>
            </a:schemeClr>
          </a:solidFill>
          <a:ln w="19050">
            <a:solidFill>
              <a:srgbClr val="00206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République du Cameroun</a:t>
            </a:r>
            <a:endParaRPr kumimoji="0" lang="fr-FR" altLang="fr-FR"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PAIX-TRAVAIL-PATRIE</a:t>
            </a:r>
          </a:p>
          <a:p>
            <a:pPr marL="0" marR="0" lvl="0" indent="0" algn="ctr" defTabSz="914400" rtl="0" eaLnBrk="0" fontAlgn="base" latinLnBrk="0" hangingPunct="0">
              <a:lnSpc>
                <a:spcPct val="100000"/>
              </a:lnSpc>
              <a:spcBef>
                <a:spcPct val="0"/>
              </a:spcBef>
              <a:spcAft>
                <a:spcPct val="0"/>
              </a:spcAft>
              <a:buClrTx/>
              <a:buSzTx/>
              <a:buFontTx/>
              <a:buNone/>
              <a:tabLst/>
            </a:pPr>
            <a:endParaRPr lang="fr-FR" altLang="fr-FR"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Organigramme : Alternative 7">
            <a:extLst>
              <a:ext uri="{FF2B5EF4-FFF2-40B4-BE49-F238E27FC236}">
                <a16:creationId xmlns:a16="http://schemas.microsoft.com/office/drawing/2014/main" id="{16187E1E-DB19-4418-B335-ECBAD5A2957E}"/>
              </a:ext>
            </a:extLst>
          </p:cNvPr>
          <p:cNvSpPr>
            <a:spLocks noChangeArrowheads="1"/>
          </p:cNvSpPr>
          <p:nvPr/>
        </p:nvSpPr>
        <p:spPr bwMode="auto">
          <a:xfrm>
            <a:off x="2137719" y="2199503"/>
            <a:ext cx="8094780" cy="1024507"/>
          </a:xfrm>
          <a:prstGeom prst="flowChartAlternateProcess">
            <a:avLst/>
          </a:prstGeom>
          <a:solidFill>
            <a:srgbClr val="92D050"/>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2400" dirty="0">
                <a:solidFill>
                  <a:srgbClr val="FFFFFF"/>
                </a:solidFill>
                <a:latin typeface="Times New Roman" panose="02020603050405020304" pitchFamily="18" charset="0"/>
                <a:cs typeface="Times New Roman" panose="02020603050405020304" pitchFamily="18" charset="0"/>
              </a:rPr>
              <a:t> DEVELLOPEMENT D’UNE APPLICATION D’INVESTIGATION NUMERIQUE</a:t>
            </a:r>
            <a:endParaRPr kumimoji="0" lang="fr-FR" altLang="fr-F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Zone de texte 9">
            <a:extLst>
              <a:ext uri="{FF2B5EF4-FFF2-40B4-BE49-F238E27FC236}">
                <a16:creationId xmlns:a16="http://schemas.microsoft.com/office/drawing/2014/main" id="{5BB69708-0FB1-4B04-9888-ACC2F874B66B}"/>
              </a:ext>
            </a:extLst>
          </p:cNvPr>
          <p:cNvSpPr txBox="1">
            <a:spLocks noChangeArrowheads="1"/>
          </p:cNvSpPr>
          <p:nvPr/>
        </p:nvSpPr>
        <p:spPr bwMode="auto">
          <a:xfrm>
            <a:off x="1261675" y="5943598"/>
            <a:ext cx="2683476" cy="457201"/>
          </a:xfrm>
          <a:prstGeom prst="rect">
            <a:avLst/>
          </a:prstGeom>
          <a:solidFill>
            <a:schemeClr val="accent6">
              <a:alpha val="50000"/>
            </a:schemeClr>
          </a:solidFill>
          <a:ln w="19050">
            <a:solidFill>
              <a:srgbClr val="00206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Supervisé par : Dr Ebele</a:t>
            </a:r>
          </a:p>
        </p:txBody>
      </p:sp>
      <p:sp>
        <p:nvSpPr>
          <p:cNvPr id="21" name="Rectangle 26">
            <a:extLst>
              <a:ext uri="{FF2B5EF4-FFF2-40B4-BE49-F238E27FC236}">
                <a16:creationId xmlns:a16="http://schemas.microsoft.com/office/drawing/2014/main" id="{B28B01DD-D727-45D6-8AE9-91C2F59FC53E}"/>
              </a:ext>
            </a:extLst>
          </p:cNvPr>
          <p:cNvSpPr>
            <a:spLocks noChangeArrowheads="1"/>
          </p:cNvSpPr>
          <p:nvPr/>
        </p:nvSpPr>
        <p:spPr bwMode="auto">
          <a:xfrm>
            <a:off x="1429505" y="3089246"/>
            <a:ext cx="920754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38175" algn="l"/>
              </a:tabLst>
              <a:defRPr>
                <a:solidFill>
                  <a:schemeClr val="tx1"/>
                </a:solidFill>
                <a:latin typeface="Arial" panose="020B0604020202020204" pitchFamily="34" charset="0"/>
              </a:defRPr>
            </a:lvl1pPr>
            <a:lvl2pPr eaLnBrk="0" fontAlgn="base" hangingPunct="0">
              <a:spcBef>
                <a:spcPct val="0"/>
              </a:spcBef>
              <a:spcAft>
                <a:spcPct val="0"/>
              </a:spcAft>
              <a:tabLst>
                <a:tab pos="638175" algn="l"/>
              </a:tabLst>
              <a:defRPr>
                <a:solidFill>
                  <a:schemeClr val="tx1"/>
                </a:solidFill>
                <a:latin typeface="Arial" panose="020B0604020202020204" pitchFamily="34" charset="0"/>
              </a:defRPr>
            </a:lvl2pPr>
            <a:lvl3pPr eaLnBrk="0" fontAlgn="base" hangingPunct="0">
              <a:spcBef>
                <a:spcPct val="0"/>
              </a:spcBef>
              <a:spcAft>
                <a:spcPct val="0"/>
              </a:spcAft>
              <a:tabLst>
                <a:tab pos="638175" algn="l"/>
              </a:tabLst>
              <a:defRPr>
                <a:solidFill>
                  <a:schemeClr val="tx1"/>
                </a:solidFill>
                <a:latin typeface="Arial" panose="020B0604020202020204" pitchFamily="34" charset="0"/>
              </a:defRPr>
            </a:lvl3pPr>
            <a:lvl4pPr eaLnBrk="0" fontAlgn="base" hangingPunct="0">
              <a:spcBef>
                <a:spcPct val="0"/>
              </a:spcBef>
              <a:spcAft>
                <a:spcPct val="0"/>
              </a:spcAft>
              <a:tabLst>
                <a:tab pos="638175" algn="l"/>
              </a:tabLst>
              <a:defRPr>
                <a:solidFill>
                  <a:schemeClr val="tx1"/>
                </a:solidFill>
                <a:latin typeface="Arial" panose="020B0604020202020204" pitchFamily="34" charset="0"/>
              </a:defRPr>
            </a:lvl4pPr>
            <a:lvl5pPr eaLnBrk="0" fontAlgn="base" hangingPunct="0">
              <a:spcBef>
                <a:spcPct val="0"/>
              </a:spcBef>
              <a:spcAft>
                <a:spcPct val="0"/>
              </a:spcAft>
              <a:tabLst>
                <a:tab pos="638175" algn="l"/>
              </a:tabLst>
              <a:defRPr>
                <a:solidFill>
                  <a:schemeClr val="tx1"/>
                </a:solidFill>
                <a:latin typeface="Arial" panose="020B0604020202020204" pitchFamily="34" charset="0"/>
              </a:defRPr>
            </a:lvl5pPr>
            <a:lvl6pPr eaLnBrk="0" fontAlgn="base" hangingPunct="0">
              <a:spcBef>
                <a:spcPct val="0"/>
              </a:spcBef>
              <a:spcAft>
                <a:spcPct val="0"/>
              </a:spcAft>
              <a:tabLst>
                <a:tab pos="638175" algn="l"/>
              </a:tabLst>
              <a:defRPr>
                <a:solidFill>
                  <a:schemeClr val="tx1"/>
                </a:solidFill>
                <a:latin typeface="Arial" panose="020B0604020202020204" pitchFamily="34" charset="0"/>
              </a:defRPr>
            </a:lvl6pPr>
            <a:lvl7pPr eaLnBrk="0" fontAlgn="base" hangingPunct="0">
              <a:spcBef>
                <a:spcPct val="0"/>
              </a:spcBef>
              <a:spcAft>
                <a:spcPct val="0"/>
              </a:spcAft>
              <a:tabLst>
                <a:tab pos="638175" algn="l"/>
              </a:tabLst>
              <a:defRPr>
                <a:solidFill>
                  <a:schemeClr val="tx1"/>
                </a:solidFill>
                <a:latin typeface="Arial" panose="020B0604020202020204" pitchFamily="34" charset="0"/>
              </a:defRPr>
            </a:lvl7pPr>
            <a:lvl8pPr eaLnBrk="0" fontAlgn="base" hangingPunct="0">
              <a:spcBef>
                <a:spcPct val="0"/>
              </a:spcBef>
              <a:spcAft>
                <a:spcPct val="0"/>
              </a:spcAft>
              <a:tabLst>
                <a:tab pos="638175" algn="l"/>
              </a:tabLst>
              <a:defRPr>
                <a:solidFill>
                  <a:schemeClr val="tx1"/>
                </a:solidFill>
                <a:latin typeface="Arial" panose="020B0604020202020204" pitchFamily="34" charset="0"/>
              </a:defRPr>
            </a:lvl8pPr>
            <a:lvl9pPr eaLnBrk="0" fontAlgn="base" hangingPunct="0">
              <a:spcBef>
                <a:spcPct val="0"/>
              </a:spcBef>
              <a:spcAft>
                <a:spcPct val="0"/>
              </a:spcAft>
              <a:tabLst>
                <a:tab pos="638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38175" algn="l"/>
              </a:tabLst>
            </a:pPr>
            <a:endParaRPr kumimoji="0" lang="fr-CM"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638175" algn="l"/>
              </a:tabLst>
            </a:pPr>
            <a:r>
              <a:rPr kumimoji="0" lang="fr-CM" altLang="fr-FR"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Rédigé par :</a:t>
            </a:r>
          </a:p>
          <a:p>
            <a:pPr marL="0" marR="0" lvl="0" indent="0" algn="ctr" defTabSz="914400" rtl="0" eaLnBrk="0" fontAlgn="base" latinLnBrk="0" hangingPunct="0">
              <a:lnSpc>
                <a:spcPct val="100000"/>
              </a:lnSpc>
              <a:spcBef>
                <a:spcPct val="0"/>
              </a:spcBef>
              <a:spcAft>
                <a:spcPct val="0"/>
              </a:spcAft>
              <a:buClrTx/>
              <a:buSzTx/>
              <a:buFontTx/>
              <a:buNone/>
              <a:tabLst>
                <a:tab pos="638175" algn="l"/>
              </a:tabLst>
            </a:pPr>
            <a:endParaRPr lang="fr-CM" altLang="fr-FR"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638175" algn="l"/>
              </a:tabLst>
            </a:pPr>
            <a:r>
              <a:rPr kumimoji="0" lang="fr-CM" altLang="fr-FR"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WOUATCHI BEUMO A</a:t>
            </a:r>
            <a:r>
              <a:rPr lang="fr-CM" altLang="fr-FR" b="1" u="sng" dirty="0">
                <a:latin typeface="Times New Roman" panose="02020603050405020304" pitchFamily="18" charset="0"/>
                <a:ea typeface="Calibri" panose="020F0502020204030204" pitchFamily="34" charset="0"/>
                <a:cs typeface="Times New Roman" panose="02020603050405020304" pitchFamily="18" charset="0"/>
              </a:rPr>
              <a:t>NNE GENIALE</a:t>
            </a:r>
          </a:p>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638175" algn="l"/>
              </a:tabLst>
            </a:pPr>
            <a:r>
              <a:rPr kumimoji="0" lang="fr-CM" altLang="fr-FR"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TSOUALLA   </a:t>
            </a:r>
            <a:r>
              <a:rPr lang="fr-CM" altLang="fr-FR" b="1" u="sng" dirty="0">
                <a:latin typeface="Times New Roman" panose="02020603050405020304" pitchFamily="18" charset="0"/>
                <a:ea typeface="Calibri" panose="020F0502020204030204" pitchFamily="34" charset="0"/>
                <a:cs typeface="Times New Roman" panose="02020603050405020304" pitchFamily="18" charset="0"/>
              </a:rPr>
              <a:t> TATIDOUNG   GRACE</a:t>
            </a:r>
          </a:p>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v"/>
              <a:tabLst>
                <a:tab pos="638175" algn="l"/>
              </a:tabLst>
            </a:pPr>
            <a:r>
              <a:rPr kumimoji="0" lang="fr-CM" altLang="fr-FR"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VLANIA   AURELIE   ALICIA  GRACE</a:t>
            </a:r>
          </a:p>
        </p:txBody>
      </p:sp>
      <p:sp>
        <p:nvSpPr>
          <p:cNvPr id="26" name="Rectangle 25">
            <a:extLst>
              <a:ext uri="{FF2B5EF4-FFF2-40B4-BE49-F238E27FC236}">
                <a16:creationId xmlns:a16="http://schemas.microsoft.com/office/drawing/2014/main" id="{1CB0FF46-4F30-4A98-9A1D-8FFA9F9AD099}"/>
              </a:ext>
            </a:extLst>
          </p:cNvPr>
          <p:cNvSpPr/>
          <p:nvPr/>
        </p:nvSpPr>
        <p:spPr>
          <a:xfrm>
            <a:off x="3820171" y="735853"/>
            <a:ext cx="5423601" cy="923330"/>
          </a:xfrm>
          <a:prstGeom prst="rect">
            <a:avLst/>
          </a:prstGeom>
          <a:noFill/>
        </p:spPr>
        <p:txBody>
          <a:bodyPr wrap="none" lIns="91440" tIns="45720" rIns="91440" bIns="45720">
            <a:spAutoFit/>
          </a:bodyPr>
          <a:lstStyle/>
          <a:p>
            <a:pPr algn="ctr"/>
            <a:r>
              <a:rPr kumimoji="0" lang="fr-FR" altLang="fr-FR" sz="5400" b="0" i="0" u="sng" strike="noStrike" cap="none" spc="0" normalizeH="0" baseline="0" dirty="0">
                <a:ln w="0">
                  <a:solidFill>
                    <a:srgbClr val="92D050"/>
                  </a:solidFill>
                </a:ln>
                <a:solidFill>
                  <a:schemeClr val="bg1">
                    <a:lumMod val="95000"/>
                  </a:schemeClr>
                </a:solidFill>
                <a:effectLst>
                  <a:reflection blurRad="6350" stA="50000" endA="300" endPos="50000" dist="29997" dir="5400000" sy="-100000" algn="bl" rotWithShape="0"/>
                </a:effectLst>
                <a:latin typeface="Times New Roman" panose="02020603050405020304" pitchFamily="18" charset="0"/>
                <a:ea typeface="Calibri" panose="020F0502020204030204" pitchFamily="34" charset="0"/>
                <a:cs typeface="Times New Roman" panose="02020603050405020304" pitchFamily="18" charset="0"/>
              </a:rPr>
              <a:t>Rapport du TP 323</a:t>
            </a:r>
            <a:endParaRPr lang="fr-CM" sz="5400" b="0" cap="none" spc="0" dirty="0">
              <a:ln w="0">
                <a:solidFill>
                  <a:srgbClr val="92D050"/>
                </a:solidFill>
              </a:ln>
              <a:solidFill>
                <a:schemeClr val="bg1">
                  <a:lumMod val="95000"/>
                </a:schemeClr>
              </a:solidFill>
              <a:effectLst>
                <a:reflection blurRad="6350" stA="50000" endA="300" endPos="50000" dist="29997" dir="5400000" sy="-100000" algn="bl" rotWithShape="0"/>
              </a:effectLst>
            </a:endParaRPr>
          </a:p>
        </p:txBody>
      </p:sp>
      <p:sp>
        <p:nvSpPr>
          <p:cNvPr id="28" name="Rectangle 27">
            <a:extLst>
              <a:ext uri="{FF2B5EF4-FFF2-40B4-BE49-F238E27FC236}">
                <a16:creationId xmlns:a16="http://schemas.microsoft.com/office/drawing/2014/main" id="{DC0F42CD-7519-44DD-BF70-6FDC60234293}"/>
              </a:ext>
            </a:extLst>
          </p:cNvPr>
          <p:cNvSpPr/>
          <p:nvPr/>
        </p:nvSpPr>
        <p:spPr>
          <a:xfrm>
            <a:off x="5038050" y="5645093"/>
            <a:ext cx="2974587" cy="954107"/>
          </a:xfrm>
          <a:prstGeom prst="rect">
            <a:avLst/>
          </a:prstGeom>
          <a:noFill/>
          <a:ln>
            <a:noFill/>
          </a:ln>
        </p:spPr>
        <p:txBody>
          <a:bodyPr wrap="square" lIns="91440" tIns="45720" rIns="91440" bIns="45720">
            <a:spAutoFit/>
          </a:bodyPr>
          <a:lstStyle/>
          <a:p>
            <a:pPr algn="ctr"/>
            <a:r>
              <a:rPr lang="fr-CM" sz="2800" b="0" cap="none" spc="0" dirty="0">
                <a:ln w="0"/>
                <a:solidFill>
                  <a:srgbClr val="0070C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Année académique </a:t>
            </a:r>
          </a:p>
          <a:p>
            <a:pPr algn="ctr"/>
            <a:r>
              <a:rPr lang="fr-CM" sz="2800" b="0" cap="none" spc="0" dirty="0">
                <a:ln w="0"/>
                <a:solidFill>
                  <a:srgbClr val="0070C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2020-2021</a:t>
            </a:r>
          </a:p>
        </p:txBody>
      </p:sp>
      <p:pic>
        <p:nvPicPr>
          <p:cNvPr id="11" name="Picture 10">
            <a:extLst>
              <a:ext uri="{FF2B5EF4-FFF2-40B4-BE49-F238E27FC236}">
                <a16:creationId xmlns:a16="http://schemas.microsoft.com/office/drawing/2014/main" id="{B3315306-9FFC-4E91-84CC-9972D4B06315}"/>
              </a:ext>
            </a:extLst>
          </p:cNvPr>
          <p:cNvPicPr/>
          <p:nvPr/>
        </p:nvPicPr>
        <p:blipFill>
          <a:blip r:embed="rId2"/>
          <a:stretch>
            <a:fillRect/>
          </a:stretch>
        </p:blipFill>
        <p:spPr>
          <a:xfrm>
            <a:off x="1271386" y="155756"/>
            <a:ext cx="1200150" cy="897890"/>
          </a:xfrm>
          <a:prstGeom prst="rect">
            <a:avLst/>
          </a:prstGeom>
        </p:spPr>
      </p:pic>
    </p:spTree>
    <p:extLst>
      <p:ext uri="{BB962C8B-B14F-4D97-AF65-F5344CB8AC3E}">
        <p14:creationId xmlns:p14="http://schemas.microsoft.com/office/powerpoint/2010/main" val="4218113689"/>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40D3FA-DD63-4624-B6FC-9E83D07568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9333" y1="29667" x2="29333" y2="56000"/>
                        <a14:foregroundMark x1="23667" y1="25333" x2="35333" y2="25000"/>
                        <a14:foregroundMark x1="24000" y1="24333" x2="24000" y2="24333"/>
                        <a14:foregroundMark x1="26333" y1="24333" x2="33667" y2="24000"/>
                        <a14:foregroundMark x1="26333" y1="23333" x2="33000" y2="23333"/>
                        <a14:foregroundMark x1="26333" y1="22333" x2="31333" y2="22333"/>
                        <a14:backgroundMark x1="21667" y1="56667" x2="21667" y2="56667"/>
                        <a14:backgroundMark x1="22333" y1="54333" x2="22333" y2="54333"/>
                      </a14:backgroundRemoval>
                    </a14:imgEffect>
                  </a14:imgLayer>
                </a14:imgProps>
              </a:ext>
              <a:ext uri="{28A0092B-C50C-407E-A947-70E740481C1C}">
                <a14:useLocalDpi xmlns:a14="http://schemas.microsoft.com/office/drawing/2010/main" val="0"/>
              </a:ext>
            </a:extLst>
          </a:blip>
          <a:stretch>
            <a:fillRect/>
          </a:stretch>
        </p:blipFill>
        <p:spPr>
          <a:xfrm>
            <a:off x="20482" y="1420946"/>
            <a:ext cx="4164376" cy="4158275"/>
          </a:xfrm>
          <a:prstGeom prst="rect">
            <a:avLst/>
          </a:prstGeom>
        </p:spPr>
      </p:pic>
      <p:sp>
        <p:nvSpPr>
          <p:cNvPr id="14" name="Forme libre : forme 13">
            <a:extLst>
              <a:ext uri="{FF2B5EF4-FFF2-40B4-BE49-F238E27FC236}">
                <a16:creationId xmlns:a16="http://schemas.microsoft.com/office/drawing/2014/main" id="{A26F7680-567C-43E0-A22E-5E0EB8290B71}"/>
              </a:ext>
            </a:extLst>
          </p:cNvPr>
          <p:cNvSpPr/>
          <p:nvPr/>
        </p:nvSpPr>
        <p:spPr>
          <a:xfrm>
            <a:off x="6371052" y="1066799"/>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370" tIns="324060" rIns="288371" bIns="324059" numCol="1" spcCol="1270" anchor="ctr" anchorCtr="0">
            <a:noAutofit/>
          </a:bodyPr>
          <a:lstStyle/>
          <a:p>
            <a:pPr marL="0" lvl="0" indent="0" algn="ctr" defTabSz="577850">
              <a:lnSpc>
                <a:spcPct val="90000"/>
              </a:lnSpc>
              <a:spcBef>
                <a:spcPct val="0"/>
              </a:spcBef>
              <a:spcAft>
                <a:spcPct val="35000"/>
              </a:spcAft>
              <a:buNone/>
            </a:pPr>
            <a:endParaRPr lang="fr-CM" sz="1300" kern="1200" dirty="0"/>
          </a:p>
        </p:txBody>
      </p:sp>
      <p:sp>
        <p:nvSpPr>
          <p:cNvPr id="15" name="ZoneTexte 14">
            <a:extLst>
              <a:ext uri="{FF2B5EF4-FFF2-40B4-BE49-F238E27FC236}">
                <a16:creationId xmlns:a16="http://schemas.microsoft.com/office/drawing/2014/main" id="{3C8B7836-CA74-4432-BA99-5B1B02E272F4}"/>
              </a:ext>
            </a:extLst>
          </p:cNvPr>
          <p:cNvSpPr txBox="1"/>
          <p:nvPr/>
        </p:nvSpPr>
        <p:spPr>
          <a:xfrm>
            <a:off x="6531973" y="1762647"/>
            <a:ext cx="1359107" cy="307777"/>
          </a:xfrm>
          <a:prstGeom prst="rect">
            <a:avLst/>
          </a:prstGeom>
          <a:noFill/>
        </p:spPr>
        <p:txBody>
          <a:bodyPr wrap="square" rtlCol="0">
            <a:spAutoFit/>
          </a:bodyPr>
          <a:lstStyle/>
          <a:p>
            <a:r>
              <a:rPr lang="fr-FR" sz="1400" dirty="0">
                <a:solidFill>
                  <a:schemeClr val="bg1"/>
                </a:solidFill>
              </a:rPr>
              <a:t>But du projet </a:t>
            </a:r>
            <a:endParaRPr lang="fr-CM" sz="1400" dirty="0">
              <a:solidFill>
                <a:schemeClr val="bg1"/>
              </a:solidFill>
            </a:endParaRPr>
          </a:p>
        </p:txBody>
      </p:sp>
      <p:sp>
        <p:nvSpPr>
          <p:cNvPr id="8" name="Forme libre : forme 7">
            <a:extLst>
              <a:ext uri="{FF2B5EF4-FFF2-40B4-BE49-F238E27FC236}">
                <a16:creationId xmlns:a16="http://schemas.microsoft.com/office/drawing/2014/main" id="{5B712D6C-C99D-4F90-AD2D-1750F4D8F63E}"/>
              </a:ext>
            </a:extLst>
          </p:cNvPr>
          <p:cNvSpPr/>
          <p:nvPr/>
        </p:nvSpPr>
        <p:spPr>
          <a:xfrm>
            <a:off x="5499352" y="2545704"/>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370" tIns="324060" rIns="288371" bIns="324059" numCol="1" spcCol="1270" anchor="ctr" anchorCtr="0">
            <a:noAutofit/>
          </a:bodyPr>
          <a:lstStyle/>
          <a:p>
            <a:pPr marL="0" lvl="0" indent="0" algn="ctr" defTabSz="577850">
              <a:lnSpc>
                <a:spcPct val="90000"/>
              </a:lnSpc>
              <a:spcBef>
                <a:spcPct val="0"/>
              </a:spcBef>
              <a:spcAft>
                <a:spcPct val="35000"/>
              </a:spcAft>
              <a:buNone/>
            </a:pPr>
            <a:endParaRPr lang="fr-CM" sz="1300" kern="1200" dirty="0"/>
          </a:p>
        </p:txBody>
      </p:sp>
      <p:sp>
        <p:nvSpPr>
          <p:cNvPr id="16" name="ZoneTexte 15">
            <a:extLst>
              <a:ext uri="{FF2B5EF4-FFF2-40B4-BE49-F238E27FC236}">
                <a16:creationId xmlns:a16="http://schemas.microsoft.com/office/drawing/2014/main" id="{BE3AE9B7-2CA6-4582-87C9-E16009B48B79}"/>
              </a:ext>
            </a:extLst>
          </p:cNvPr>
          <p:cNvSpPr txBox="1"/>
          <p:nvPr/>
        </p:nvSpPr>
        <p:spPr>
          <a:xfrm>
            <a:off x="5432077" y="3202094"/>
            <a:ext cx="1724267" cy="307777"/>
          </a:xfrm>
          <a:prstGeom prst="rect">
            <a:avLst/>
          </a:prstGeom>
          <a:noFill/>
        </p:spPr>
        <p:txBody>
          <a:bodyPr wrap="square" rtlCol="0">
            <a:spAutoFit/>
          </a:bodyPr>
          <a:lstStyle/>
          <a:p>
            <a:r>
              <a:rPr lang="fr-FR" sz="1400" dirty="0">
                <a:solidFill>
                  <a:schemeClr val="bg1"/>
                </a:solidFill>
              </a:rPr>
              <a:t>Choix du Langage</a:t>
            </a:r>
            <a:endParaRPr lang="fr-CM" sz="1400" dirty="0">
              <a:solidFill>
                <a:schemeClr val="bg1"/>
              </a:solidFill>
            </a:endParaRPr>
          </a:p>
        </p:txBody>
      </p:sp>
      <p:sp>
        <p:nvSpPr>
          <p:cNvPr id="12" name="Forme libre : forme 11">
            <a:extLst>
              <a:ext uri="{FF2B5EF4-FFF2-40B4-BE49-F238E27FC236}">
                <a16:creationId xmlns:a16="http://schemas.microsoft.com/office/drawing/2014/main" id="{C5FA2829-CFE0-47C2-B900-A3855B33078B}"/>
              </a:ext>
            </a:extLst>
          </p:cNvPr>
          <p:cNvSpPr/>
          <p:nvPr/>
        </p:nvSpPr>
        <p:spPr>
          <a:xfrm>
            <a:off x="6351482" y="4041788"/>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370" tIns="324060" rIns="288371" bIns="324059" numCol="1" spcCol="1270" anchor="ctr" anchorCtr="0">
            <a:noAutofit/>
          </a:bodyPr>
          <a:lstStyle/>
          <a:p>
            <a:pPr marL="0" lvl="0" indent="0" algn="ctr" defTabSz="577850">
              <a:lnSpc>
                <a:spcPct val="90000"/>
              </a:lnSpc>
              <a:spcBef>
                <a:spcPct val="0"/>
              </a:spcBef>
              <a:spcAft>
                <a:spcPct val="35000"/>
              </a:spcAft>
              <a:buNone/>
            </a:pPr>
            <a:endParaRPr lang="fr-CM" sz="1300" kern="1200" dirty="0"/>
          </a:p>
        </p:txBody>
      </p:sp>
      <p:sp>
        <p:nvSpPr>
          <p:cNvPr id="17" name="ZoneTexte 16">
            <a:extLst>
              <a:ext uri="{FF2B5EF4-FFF2-40B4-BE49-F238E27FC236}">
                <a16:creationId xmlns:a16="http://schemas.microsoft.com/office/drawing/2014/main" id="{A0970ADC-E11E-4B4B-91B5-D2B0EDFC40FA}"/>
              </a:ext>
            </a:extLst>
          </p:cNvPr>
          <p:cNvSpPr txBox="1"/>
          <p:nvPr/>
        </p:nvSpPr>
        <p:spPr>
          <a:xfrm>
            <a:off x="6443320" y="4786652"/>
            <a:ext cx="1371745" cy="523220"/>
          </a:xfrm>
          <a:prstGeom prst="rect">
            <a:avLst/>
          </a:prstGeom>
          <a:noFill/>
        </p:spPr>
        <p:txBody>
          <a:bodyPr wrap="square" rtlCol="0">
            <a:spAutoFit/>
          </a:bodyPr>
          <a:lstStyle/>
          <a:p>
            <a:r>
              <a:rPr lang="fr-FR" sz="1400" dirty="0">
                <a:solidFill>
                  <a:schemeClr val="bg1"/>
                </a:solidFill>
              </a:rPr>
              <a:t>Démonstration</a:t>
            </a:r>
          </a:p>
          <a:p>
            <a:endParaRPr lang="fr-CM" sz="1400" dirty="0">
              <a:solidFill>
                <a:schemeClr val="bg1"/>
              </a:solidFill>
            </a:endParaRPr>
          </a:p>
        </p:txBody>
      </p:sp>
      <p:sp>
        <p:nvSpPr>
          <p:cNvPr id="13" name="Forme libre : forme 12">
            <a:extLst>
              <a:ext uri="{FF2B5EF4-FFF2-40B4-BE49-F238E27FC236}">
                <a16:creationId xmlns:a16="http://schemas.microsoft.com/office/drawing/2014/main" id="{5EDDDC06-18E3-4866-A8CD-7E500B4D44F8}"/>
              </a:ext>
            </a:extLst>
          </p:cNvPr>
          <p:cNvSpPr/>
          <p:nvPr/>
        </p:nvSpPr>
        <p:spPr>
          <a:xfrm>
            <a:off x="4674884" y="4041022"/>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840" tIns="274530" rIns="238841" bIns="274529" numCol="1" spcCol="1270" anchor="ctr" anchorCtr="0">
            <a:noAutofit/>
          </a:bodyPr>
          <a:lstStyle/>
          <a:p>
            <a:pPr marL="0" lvl="0" indent="0" algn="ctr" defTabSz="577850">
              <a:lnSpc>
                <a:spcPct val="90000"/>
              </a:lnSpc>
              <a:spcBef>
                <a:spcPct val="0"/>
              </a:spcBef>
              <a:spcAft>
                <a:spcPct val="35000"/>
              </a:spcAft>
              <a:buNone/>
            </a:pPr>
            <a:endParaRPr lang="fr-CM" sz="1300" kern="1200" dirty="0"/>
          </a:p>
        </p:txBody>
      </p:sp>
      <p:sp>
        <p:nvSpPr>
          <p:cNvPr id="18" name="ZoneTexte 17">
            <a:extLst>
              <a:ext uri="{FF2B5EF4-FFF2-40B4-BE49-F238E27FC236}">
                <a16:creationId xmlns:a16="http://schemas.microsoft.com/office/drawing/2014/main" id="{5E1D6148-22E2-46FA-9B14-6ECF493223CC}"/>
              </a:ext>
            </a:extLst>
          </p:cNvPr>
          <p:cNvSpPr txBox="1"/>
          <p:nvPr/>
        </p:nvSpPr>
        <p:spPr>
          <a:xfrm>
            <a:off x="4896073" y="4757909"/>
            <a:ext cx="1171271" cy="307777"/>
          </a:xfrm>
          <a:prstGeom prst="rect">
            <a:avLst/>
          </a:prstGeom>
          <a:noFill/>
        </p:spPr>
        <p:txBody>
          <a:bodyPr wrap="square" rtlCol="0">
            <a:spAutoFit/>
          </a:bodyPr>
          <a:lstStyle/>
          <a:p>
            <a:r>
              <a:rPr lang="fr-CM" sz="1400" dirty="0">
                <a:solidFill>
                  <a:schemeClr val="bg1"/>
                </a:solidFill>
              </a:rPr>
              <a:t>Conclusion</a:t>
            </a:r>
          </a:p>
        </p:txBody>
      </p:sp>
      <p:sp>
        <p:nvSpPr>
          <p:cNvPr id="7" name="Forme libre : forme 6">
            <a:extLst>
              <a:ext uri="{FF2B5EF4-FFF2-40B4-BE49-F238E27FC236}">
                <a16:creationId xmlns:a16="http://schemas.microsoft.com/office/drawing/2014/main" id="{C6256CBB-4F9B-474D-823D-9EE4B27B83B1}"/>
              </a:ext>
            </a:extLst>
          </p:cNvPr>
          <p:cNvSpPr/>
          <p:nvPr/>
        </p:nvSpPr>
        <p:spPr>
          <a:xfrm>
            <a:off x="4700252" y="1077254"/>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840" tIns="274530" rIns="238841" bIns="274529" numCol="1" spcCol="1270" anchor="ctr" anchorCtr="0">
            <a:noAutofit/>
          </a:bodyPr>
          <a:lstStyle/>
          <a:p>
            <a:pPr marL="0" lvl="0" indent="0" algn="ctr" defTabSz="577850">
              <a:lnSpc>
                <a:spcPct val="90000"/>
              </a:lnSpc>
              <a:spcBef>
                <a:spcPct val="0"/>
              </a:spcBef>
              <a:spcAft>
                <a:spcPct val="35000"/>
              </a:spcAft>
              <a:buNone/>
            </a:pPr>
            <a:endParaRPr lang="fr-CM" sz="1300" kern="1200" dirty="0"/>
          </a:p>
        </p:txBody>
      </p:sp>
      <p:sp>
        <p:nvSpPr>
          <p:cNvPr id="19" name="ZoneTexte 18">
            <a:extLst>
              <a:ext uri="{FF2B5EF4-FFF2-40B4-BE49-F238E27FC236}">
                <a16:creationId xmlns:a16="http://schemas.microsoft.com/office/drawing/2014/main" id="{8235898D-9C2F-412A-A77B-A82565F1BD0D}"/>
              </a:ext>
            </a:extLst>
          </p:cNvPr>
          <p:cNvSpPr txBox="1"/>
          <p:nvPr/>
        </p:nvSpPr>
        <p:spPr>
          <a:xfrm>
            <a:off x="4896073" y="1787665"/>
            <a:ext cx="1382802" cy="507831"/>
          </a:xfrm>
          <a:prstGeom prst="rect">
            <a:avLst/>
          </a:prstGeom>
          <a:noFill/>
        </p:spPr>
        <p:txBody>
          <a:bodyPr wrap="square" rtlCol="0">
            <a:spAutoFit/>
          </a:bodyPr>
          <a:lstStyle/>
          <a:p>
            <a:r>
              <a:rPr lang="fr-FR" sz="1400" dirty="0">
                <a:solidFill>
                  <a:schemeClr val="bg1"/>
                </a:solidFill>
              </a:rPr>
              <a:t>Introduction</a:t>
            </a:r>
          </a:p>
          <a:p>
            <a:endParaRPr lang="fr-CM" sz="1300" dirty="0">
              <a:solidFill>
                <a:schemeClr val="bg1"/>
              </a:solidFill>
            </a:endParaRPr>
          </a:p>
        </p:txBody>
      </p:sp>
      <p:sp>
        <p:nvSpPr>
          <p:cNvPr id="11" name="Forme libre : forme 10">
            <a:extLst>
              <a:ext uri="{FF2B5EF4-FFF2-40B4-BE49-F238E27FC236}">
                <a16:creationId xmlns:a16="http://schemas.microsoft.com/office/drawing/2014/main" id="{8A69C677-A935-4F22-9B68-B6258C7B7E90}"/>
              </a:ext>
            </a:extLst>
          </p:cNvPr>
          <p:cNvSpPr/>
          <p:nvPr/>
        </p:nvSpPr>
        <p:spPr>
          <a:xfrm>
            <a:off x="7156344" y="2582862"/>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840" tIns="274530" rIns="238841" bIns="274529" numCol="1" spcCol="1270" anchor="ctr" anchorCtr="0">
            <a:noAutofit/>
          </a:bodyPr>
          <a:lstStyle/>
          <a:p>
            <a:endParaRPr lang="fr-CM" sz="1200" dirty="0">
              <a:solidFill>
                <a:schemeClr val="bg1"/>
              </a:solidFill>
            </a:endParaRPr>
          </a:p>
        </p:txBody>
      </p:sp>
      <p:sp>
        <p:nvSpPr>
          <p:cNvPr id="20" name="ZoneTexte 19">
            <a:extLst>
              <a:ext uri="{FF2B5EF4-FFF2-40B4-BE49-F238E27FC236}">
                <a16:creationId xmlns:a16="http://schemas.microsoft.com/office/drawing/2014/main" id="{DF86DC38-31B5-4C44-BA3A-40D39FE6E01E}"/>
              </a:ext>
            </a:extLst>
          </p:cNvPr>
          <p:cNvSpPr txBox="1"/>
          <p:nvPr/>
        </p:nvSpPr>
        <p:spPr>
          <a:xfrm>
            <a:off x="7244712" y="3140539"/>
            <a:ext cx="1387282" cy="738664"/>
          </a:xfrm>
          <a:prstGeom prst="rect">
            <a:avLst/>
          </a:prstGeom>
          <a:noFill/>
        </p:spPr>
        <p:txBody>
          <a:bodyPr wrap="square" rtlCol="0">
            <a:spAutoFit/>
          </a:bodyPr>
          <a:lstStyle/>
          <a:p>
            <a:r>
              <a:rPr lang="fr-CM" sz="1400" dirty="0">
                <a:solidFill>
                  <a:schemeClr val="bg1"/>
                </a:solidFill>
              </a:rPr>
              <a:t> Présentation des modules</a:t>
            </a:r>
          </a:p>
          <a:p>
            <a:endParaRPr lang="fr-CM" sz="1400" dirty="0">
              <a:solidFill>
                <a:schemeClr val="bg1"/>
              </a:solidFill>
            </a:endParaRPr>
          </a:p>
        </p:txBody>
      </p:sp>
      <p:sp>
        <p:nvSpPr>
          <p:cNvPr id="21" name="Forme libre : forme 20">
            <a:extLst>
              <a:ext uri="{FF2B5EF4-FFF2-40B4-BE49-F238E27FC236}">
                <a16:creationId xmlns:a16="http://schemas.microsoft.com/office/drawing/2014/main" id="{1C3A9785-6B37-4802-BAA7-504813831D9D}"/>
              </a:ext>
            </a:extLst>
          </p:cNvPr>
          <p:cNvSpPr/>
          <p:nvPr/>
        </p:nvSpPr>
        <p:spPr>
          <a:xfrm>
            <a:off x="3822754" y="2546712"/>
            <a:ext cx="1532666" cy="1761685"/>
          </a:xfrm>
          <a:custGeom>
            <a:avLst/>
            <a:gdLst>
              <a:gd name="connsiteX0" fmla="*/ 0 w 1761684"/>
              <a:gd name="connsiteY0" fmla="*/ 766333 h 1532665"/>
              <a:gd name="connsiteX1" fmla="*/ 383166 w 1761684"/>
              <a:gd name="connsiteY1" fmla="*/ 0 h 1532665"/>
              <a:gd name="connsiteX2" fmla="*/ 1378518 w 1761684"/>
              <a:gd name="connsiteY2" fmla="*/ 0 h 1532665"/>
              <a:gd name="connsiteX3" fmla="*/ 1761684 w 1761684"/>
              <a:gd name="connsiteY3" fmla="*/ 766333 h 1532665"/>
              <a:gd name="connsiteX4" fmla="*/ 1378518 w 1761684"/>
              <a:gd name="connsiteY4" fmla="*/ 1532665 h 1532665"/>
              <a:gd name="connsiteX5" fmla="*/ 383166 w 1761684"/>
              <a:gd name="connsiteY5" fmla="*/ 1532665 h 1532665"/>
              <a:gd name="connsiteX6" fmla="*/ 0 w 1761684"/>
              <a:gd name="connsiteY6" fmla="*/ 766333 h 15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684" h="1532665">
                <a:moveTo>
                  <a:pt x="880841" y="0"/>
                </a:moveTo>
                <a:lnTo>
                  <a:pt x="1761683" y="333355"/>
                </a:lnTo>
                <a:lnTo>
                  <a:pt x="1761683" y="1199310"/>
                </a:lnTo>
                <a:lnTo>
                  <a:pt x="880841" y="1532665"/>
                </a:lnTo>
                <a:lnTo>
                  <a:pt x="1" y="1199310"/>
                </a:lnTo>
                <a:lnTo>
                  <a:pt x="1" y="333355"/>
                </a:lnTo>
                <a:lnTo>
                  <a:pt x="880841"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840" tIns="274530" rIns="238841" bIns="274529" numCol="1" spcCol="1270" anchor="ctr" anchorCtr="0">
            <a:noAutofit/>
          </a:bodyPr>
          <a:lstStyle/>
          <a:p>
            <a:pPr marL="0" lvl="0" indent="0" algn="ctr" defTabSz="577850">
              <a:lnSpc>
                <a:spcPct val="90000"/>
              </a:lnSpc>
              <a:spcBef>
                <a:spcPct val="0"/>
              </a:spcBef>
              <a:spcAft>
                <a:spcPct val="35000"/>
              </a:spcAft>
              <a:buNone/>
            </a:pPr>
            <a:endParaRPr lang="fr-CM" sz="1300" kern="1200" dirty="0"/>
          </a:p>
        </p:txBody>
      </p:sp>
      <p:sp>
        <p:nvSpPr>
          <p:cNvPr id="23" name="ZoneTexte 22">
            <a:extLst>
              <a:ext uri="{FF2B5EF4-FFF2-40B4-BE49-F238E27FC236}">
                <a16:creationId xmlns:a16="http://schemas.microsoft.com/office/drawing/2014/main" id="{413B3F16-F319-4EFA-92CB-775584184BBB}"/>
              </a:ext>
            </a:extLst>
          </p:cNvPr>
          <p:cNvSpPr txBox="1"/>
          <p:nvPr/>
        </p:nvSpPr>
        <p:spPr>
          <a:xfrm>
            <a:off x="3924949" y="2989513"/>
            <a:ext cx="1382802" cy="1154162"/>
          </a:xfrm>
          <a:prstGeom prst="rect">
            <a:avLst/>
          </a:prstGeom>
          <a:noFill/>
        </p:spPr>
        <p:txBody>
          <a:bodyPr wrap="square" rtlCol="0">
            <a:spAutoFit/>
          </a:bodyPr>
          <a:lstStyle/>
          <a:p>
            <a:r>
              <a:rPr lang="fr-FR" sz="1400" dirty="0">
                <a:solidFill>
                  <a:schemeClr val="bg1"/>
                </a:solidFill>
              </a:rPr>
              <a:t>Choix d’orientation de l’application</a:t>
            </a:r>
          </a:p>
          <a:p>
            <a:endParaRPr lang="fr-CM" sz="1300" dirty="0">
              <a:solidFill>
                <a:schemeClr val="bg1"/>
              </a:solidFill>
            </a:endParaRPr>
          </a:p>
        </p:txBody>
      </p:sp>
      <p:graphicFrame>
        <p:nvGraphicFramePr>
          <p:cNvPr id="6" name="Diagramme 5">
            <a:extLst>
              <a:ext uri="{FF2B5EF4-FFF2-40B4-BE49-F238E27FC236}">
                <a16:creationId xmlns:a16="http://schemas.microsoft.com/office/drawing/2014/main" id="{AA11B255-424B-4873-B227-418A6839F942}"/>
              </a:ext>
            </a:extLst>
          </p:cNvPr>
          <p:cNvGraphicFramePr/>
          <p:nvPr>
            <p:extLst>
              <p:ext uri="{D42A27DB-BD31-4B8C-83A1-F6EECF244321}">
                <p14:modId xmlns:p14="http://schemas.microsoft.com/office/powerpoint/2010/main" val="2123376078"/>
              </p:ext>
            </p:extLst>
          </p:nvPr>
        </p:nvGraphicFramePr>
        <p:xfrm>
          <a:off x="1749287" y="6117125"/>
          <a:ext cx="1325217" cy="8083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4" name="Flèche : chevron 43">
            <a:extLst>
              <a:ext uri="{FF2B5EF4-FFF2-40B4-BE49-F238E27FC236}">
                <a16:creationId xmlns:a16="http://schemas.microsoft.com/office/drawing/2014/main" id="{22E8A46B-DF28-4AA3-B485-83516FAA893A}"/>
              </a:ext>
            </a:extLst>
          </p:cNvPr>
          <p:cNvSpPr/>
          <p:nvPr/>
        </p:nvSpPr>
        <p:spPr>
          <a:xfrm>
            <a:off x="1722556" y="6245580"/>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CM" sz="3200" dirty="0">
              <a:solidFill>
                <a:schemeClr val="tx1"/>
              </a:solidFill>
              <a:latin typeface="Times New Roman" panose="02020603050405020304" pitchFamily="18" charset="0"/>
              <a:cs typeface="Times New Roman" panose="02020603050405020304" pitchFamily="18" charset="0"/>
            </a:endParaRPr>
          </a:p>
        </p:txBody>
      </p:sp>
      <p:sp>
        <p:nvSpPr>
          <p:cNvPr id="45" name="Flèche : chevron 4">
            <a:extLst>
              <a:ext uri="{FF2B5EF4-FFF2-40B4-BE49-F238E27FC236}">
                <a16:creationId xmlns:a16="http://schemas.microsoft.com/office/drawing/2014/main" id="{1A4F8A4B-778C-4F2F-BD4C-F360025130FE}"/>
              </a:ext>
            </a:extLst>
          </p:cNvPr>
          <p:cNvSpPr txBox="1"/>
          <p:nvPr/>
        </p:nvSpPr>
        <p:spPr>
          <a:xfrm>
            <a:off x="2071002" y="6153134"/>
            <a:ext cx="827207" cy="55147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endParaRPr lang="fr-CM" sz="1000" dirty="0">
              <a:latin typeface="Times New Roman" panose="02020603050405020304" pitchFamily="18" charset="0"/>
              <a:cs typeface="Times New Roman" panose="02020603050405020304" pitchFamily="18" charset="0"/>
            </a:endParaRPr>
          </a:p>
          <a:p>
            <a:pPr marL="0" lvl="0" indent="0" algn="ctr" defTabSz="444500">
              <a:lnSpc>
                <a:spcPct val="90000"/>
              </a:lnSpc>
              <a:spcBef>
                <a:spcPct val="0"/>
              </a:spcBef>
              <a:spcAft>
                <a:spcPct val="35000"/>
              </a:spcAft>
              <a:buNone/>
            </a:pPr>
            <a:r>
              <a:rPr lang="fr-CM" sz="1000" kern="1200" dirty="0">
                <a:latin typeface="Times New Roman" panose="02020603050405020304" pitchFamily="18" charset="0"/>
                <a:cs typeface="Times New Roman" panose="02020603050405020304" pitchFamily="18" charset="0"/>
              </a:rPr>
              <a:t>Introduction</a:t>
            </a:r>
          </a:p>
        </p:txBody>
      </p:sp>
      <p:sp>
        <p:nvSpPr>
          <p:cNvPr id="54" name="Flèche : chevron 53">
            <a:extLst>
              <a:ext uri="{FF2B5EF4-FFF2-40B4-BE49-F238E27FC236}">
                <a16:creationId xmlns:a16="http://schemas.microsoft.com/office/drawing/2014/main" id="{D3219471-1719-4889-9ED3-E19F1683ABE2}"/>
              </a:ext>
            </a:extLst>
          </p:cNvPr>
          <p:cNvSpPr/>
          <p:nvPr/>
        </p:nvSpPr>
        <p:spPr>
          <a:xfrm>
            <a:off x="2937949" y="6245579"/>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CM" dirty="0"/>
          </a:p>
        </p:txBody>
      </p:sp>
      <p:sp>
        <p:nvSpPr>
          <p:cNvPr id="56" name="Flèche : chevron 4">
            <a:extLst>
              <a:ext uri="{FF2B5EF4-FFF2-40B4-BE49-F238E27FC236}">
                <a16:creationId xmlns:a16="http://schemas.microsoft.com/office/drawing/2014/main" id="{7AFFACA0-4378-44DA-9C6A-683DFED22370}"/>
              </a:ext>
            </a:extLst>
          </p:cNvPr>
          <p:cNvSpPr txBox="1"/>
          <p:nvPr/>
        </p:nvSpPr>
        <p:spPr>
          <a:xfrm>
            <a:off x="3244475" y="6245578"/>
            <a:ext cx="827207" cy="55147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CM" sz="1000" kern="1200" dirty="0">
                <a:latin typeface="Times New Roman" panose="02020603050405020304" pitchFamily="18" charset="0"/>
                <a:cs typeface="Times New Roman" panose="02020603050405020304" pitchFamily="18" charset="0"/>
              </a:rPr>
              <a:t>But du Projet</a:t>
            </a:r>
          </a:p>
        </p:txBody>
      </p:sp>
      <p:sp>
        <p:nvSpPr>
          <p:cNvPr id="58" name="ZoneTexte 57">
            <a:extLst>
              <a:ext uri="{FF2B5EF4-FFF2-40B4-BE49-F238E27FC236}">
                <a16:creationId xmlns:a16="http://schemas.microsoft.com/office/drawing/2014/main" id="{673553F0-FE5B-47FD-9D4F-F6E01C3DA708}"/>
              </a:ext>
            </a:extLst>
          </p:cNvPr>
          <p:cNvSpPr txBox="1"/>
          <p:nvPr/>
        </p:nvSpPr>
        <p:spPr>
          <a:xfrm>
            <a:off x="3658078" y="277169"/>
            <a:ext cx="5916111" cy="523220"/>
          </a:xfrm>
          <a:prstGeom prst="rect">
            <a:avLst/>
          </a:prstGeom>
          <a:noFill/>
        </p:spPr>
        <p:txBody>
          <a:bodyPr wrap="square" rtlCol="0">
            <a:spAutoFit/>
          </a:bodyPr>
          <a:lstStyle/>
          <a:p>
            <a:r>
              <a:rPr lang="fr-FR" sz="2800" b="1" dirty="0">
                <a:ln w="0"/>
                <a:solidFill>
                  <a:schemeClr val="tx1">
                    <a:lumMod val="9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PLAN DE LA PRESENTATION</a:t>
            </a:r>
          </a:p>
        </p:txBody>
      </p:sp>
      <p:sp>
        <p:nvSpPr>
          <p:cNvPr id="59" name="Flèche : chevron 58">
            <a:extLst>
              <a:ext uri="{FF2B5EF4-FFF2-40B4-BE49-F238E27FC236}">
                <a16:creationId xmlns:a16="http://schemas.microsoft.com/office/drawing/2014/main" id="{511F8DE2-801F-40DA-BA3C-49E5E3A0234F}"/>
              </a:ext>
            </a:extLst>
          </p:cNvPr>
          <p:cNvSpPr/>
          <p:nvPr/>
        </p:nvSpPr>
        <p:spPr>
          <a:xfrm>
            <a:off x="4126611" y="6276667"/>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1" name="Flèche : chevron 4">
            <a:extLst>
              <a:ext uri="{FF2B5EF4-FFF2-40B4-BE49-F238E27FC236}">
                <a16:creationId xmlns:a16="http://schemas.microsoft.com/office/drawing/2014/main" id="{43C309A9-3F9D-49CD-8A37-8C6C2E1288BC}"/>
              </a:ext>
            </a:extLst>
          </p:cNvPr>
          <p:cNvSpPr txBox="1"/>
          <p:nvPr/>
        </p:nvSpPr>
        <p:spPr>
          <a:xfrm>
            <a:off x="4433844" y="6260872"/>
            <a:ext cx="827207" cy="55147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CM" sz="1000" kern="1200" dirty="0">
                <a:latin typeface="Times New Roman" panose="02020603050405020304" pitchFamily="18" charset="0"/>
                <a:cs typeface="Times New Roman" panose="02020603050405020304" pitchFamily="18" charset="0"/>
              </a:rPr>
              <a:t>Choix de l’orientation </a:t>
            </a:r>
          </a:p>
        </p:txBody>
      </p:sp>
      <p:sp>
        <p:nvSpPr>
          <p:cNvPr id="65" name="Flèche : chevron 64">
            <a:extLst>
              <a:ext uri="{FF2B5EF4-FFF2-40B4-BE49-F238E27FC236}">
                <a16:creationId xmlns:a16="http://schemas.microsoft.com/office/drawing/2014/main" id="{E5D0C3CB-4B1F-4B37-A2A2-F9716CD2012A}"/>
              </a:ext>
            </a:extLst>
          </p:cNvPr>
          <p:cNvSpPr/>
          <p:nvPr/>
        </p:nvSpPr>
        <p:spPr>
          <a:xfrm>
            <a:off x="5355420" y="6245578"/>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7" name="Flèche : chevron 4">
            <a:extLst>
              <a:ext uri="{FF2B5EF4-FFF2-40B4-BE49-F238E27FC236}">
                <a16:creationId xmlns:a16="http://schemas.microsoft.com/office/drawing/2014/main" id="{88B19E3C-7287-4DFB-AC0F-9381EDBBC2EC}"/>
              </a:ext>
            </a:extLst>
          </p:cNvPr>
          <p:cNvSpPr txBox="1"/>
          <p:nvPr/>
        </p:nvSpPr>
        <p:spPr>
          <a:xfrm>
            <a:off x="5675869" y="6232500"/>
            <a:ext cx="827207" cy="55147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CM" sz="1000" kern="1200" dirty="0">
                <a:latin typeface="Times New Roman" panose="02020603050405020304" pitchFamily="18" charset="0"/>
                <a:cs typeface="Times New Roman" panose="02020603050405020304" pitchFamily="18" charset="0"/>
              </a:rPr>
              <a:t>Choix du langage</a:t>
            </a:r>
          </a:p>
        </p:txBody>
      </p:sp>
      <p:sp>
        <p:nvSpPr>
          <p:cNvPr id="69" name="Flèche : chevron 68">
            <a:extLst>
              <a:ext uri="{FF2B5EF4-FFF2-40B4-BE49-F238E27FC236}">
                <a16:creationId xmlns:a16="http://schemas.microsoft.com/office/drawing/2014/main" id="{306F05AA-C318-44EA-ADDE-2DF8464BAE7F}"/>
              </a:ext>
            </a:extLst>
          </p:cNvPr>
          <p:cNvSpPr/>
          <p:nvPr/>
        </p:nvSpPr>
        <p:spPr>
          <a:xfrm>
            <a:off x="6559675" y="6253225"/>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Flèche : chevron 4">
            <a:extLst>
              <a:ext uri="{FF2B5EF4-FFF2-40B4-BE49-F238E27FC236}">
                <a16:creationId xmlns:a16="http://schemas.microsoft.com/office/drawing/2014/main" id="{F4D9CC44-78CC-42C1-89AF-34CD3E66E6FF}"/>
              </a:ext>
            </a:extLst>
          </p:cNvPr>
          <p:cNvSpPr txBox="1"/>
          <p:nvPr/>
        </p:nvSpPr>
        <p:spPr>
          <a:xfrm>
            <a:off x="6891474" y="6245577"/>
            <a:ext cx="827207" cy="55147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CM" sz="1000" kern="1200" dirty="0">
                <a:latin typeface="Times New Roman" panose="02020603050405020304" pitchFamily="18" charset="0"/>
                <a:cs typeface="Times New Roman" panose="02020603050405020304" pitchFamily="18" charset="0"/>
              </a:rPr>
              <a:t>Présentation des modules</a:t>
            </a:r>
          </a:p>
        </p:txBody>
      </p:sp>
      <p:sp>
        <p:nvSpPr>
          <p:cNvPr id="73" name="Flèche : chevron 72">
            <a:extLst>
              <a:ext uri="{FF2B5EF4-FFF2-40B4-BE49-F238E27FC236}">
                <a16:creationId xmlns:a16="http://schemas.microsoft.com/office/drawing/2014/main" id="{868F1BC0-ECA2-4DAA-AFC3-318D7D9DE872}"/>
              </a:ext>
            </a:extLst>
          </p:cNvPr>
          <p:cNvSpPr/>
          <p:nvPr/>
        </p:nvSpPr>
        <p:spPr>
          <a:xfrm>
            <a:off x="7763933" y="6260872"/>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6" name="Flèche : chevron 4">
            <a:extLst>
              <a:ext uri="{FF2B5EF4-FFF2-40B4-BE49-F238E27FC236}">
                <a16:creationId xmlns:a16="http://schemas.microsoft.com/office/drawing/2014/main" id="{FBAA489C-C2E2-4E12-B762-E5B2D09C8995}"/>
              </a:ext>
            </a:extLst>
          </p:cNvPr>
          <p:cNvSpPr txBox="1"/>
          <p:nvPr/>
        </p:nvSpPr>
        <p:spPr>
          <a:xfrm>
            <a:off x="8116371" y="6253224"/>
            <a:ext cx="827207" cy="55147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CM" sz="1000" kern="1200" dirty="0">
                <a:latin typeface="Times New Roman" panose="02020603050405020304" pitchFamily="18" charset="0"/>
                <a:cs typeface="Times New Roman" panose="02020603050405020304" pitchFamily="18" charset="0"/>
              </a:rPr>
              <a:t>Conclusion</a:t>
            </a:r>
          </a:p>
        </p:txBody>
      </p:sp>
      <p:sp>
        <p:nvSpPr>
          <p:cNvPr id="83" name="Flèche : chevron 82">
            <a:extLst>
              <a:ext uri="{FF2B5EF4-FFF2-40B4-BE49-F238E27FC236}">
                <a16:creationId xmlns:a16="http://schemas.microsoft.com/office/drawing/2014/main" id="{D45DF2FD-8B2C-4153-818E-AC7346FD8CA4}"/>
              </a:ext>
            </a:extLst>
          </p:cNvPr>
          <p:cNvSpPr/>
          <p:nvPr/>
        </p:nvSpPr>
        <p:spPr>
          <a:xfrm>
            <a:off x="8997030" y="6239973"/>
            <a:ext cx="1378678" cy="551471"/>
          </a:xfrm>
          <a:prstGeom prst="chevron">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endParaRPr lang="fr-CM" sz="800" dirty="0">
              <a:latin typeface="Times New Roman" panose="02020603050405020304" pitchFamily="18" charset="0"/>
              <a:cs typeface="Times New Roman" panose="02020603050405020304" pitchFamily="18" charset="0"/>
            </a:endParaRPr>
          </a:p>
          <a:p>
            <a:pPr algn="ctr"/>
            <a:r>
              <a:rPr lang="fr-CM" sz="1000" dirty="0">
                <a:latin typeface="Times New Roman" panose="02020603050405020304" pitchFamily="18" charset="0"/>
                <a:cs typeface="Times New Roman" panose="02020603050405020304" pitchFamily="18" charset="0"/>
              </a:rPr>
              <a:t>Démonstration</a:t>
            </a:r>
          </a:p>
        </p:txBody>
      </p:sp>
    </p:spTree>
    <p:extLst>
      <p:ext uri="{BB962C8B-B14F-4D97-AF65-F5344CB8AC3E}">
        <p14:creationId xmlns:p14="http://schemas.microsoft.com/office/powerpoint/2010/main" val="1954137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00" fill="hold"/>
                                        <p:tgtEl>
                                          <p:spTgt spid="7"/>
                                        </p:tgtEl>
                                        <p:attrNameLst>
                                          <p:attrName>style.color</p:attrName>
                                        </p:attrNameLst>
                                      </p:cBhvr>
                                      <p:to>
                                        <a:schemeClr val="accent2"/>
                                      </p:to>
                                    </p:animClr>
                                    <p:animClr clrSpc="rgb" dir="cw">
                                      <p:cBhvr>
                                        <p:cTn id="7" dur="1000" fill="hold"/>
                                        <p:tgtEl>
                                          <p:spTgt spid="7"/>
                                        </p:tgtEl>
                                        <p:attrNameLst>
                                          <p:attrName>fillcolor</p:attrName>
                                        </p:attrNameLst>
                                      </p:cBhvr>
                                      <p:to>
                                        <a:schemeClr val="accent2"/>
                                      </p:to>
                                    </p:animClr>
                                    <p:set>
                                      <p:cBhvr>
                                        <p:cTn id="8" dur="1000" fill="hold"/>
                                        <p:tgtEl>
                                          <p:spTgt spid="7"/>
                                        </p:tgtEl>
                                        <p:attrNameLst>
                                          <p:attrName>fill.type</p:attrName>
                                        </p:attrNameLst>
                                      </p:cBhvr>
                                      <p:to>
                                        <p:strVal val="solid"/>
                                      </p:to>
                                    </p:set>
                                    <p:set>
                                      <p:cBhvr>
                                        <p:cTn id="9" dur="1000" fill="hold"/>
                                        <p:tgtEl>
                                          <p:spTgt spid="7"/>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1000" fill="hold"/>
                                        <p:tgtEl>
                                          <p:spTgt spid="44"/>
                                        </p:tgtEl>
                                        <p:attrNameLst>
                                          <p:attrName>style.color</p:attrName>
                                        </p:attrNameLst>
                                      </p:cBhvr>
                                      <p:to>
                                        <a:schemeClr val="accent2"/>
                                      </p:to>
                                    </p:animClr>
                                    <p:animClr clrSpc="rgb" dir="cw">
                                      <p:cBhvr>
                                        <p:cTn id="12" dur="1000" fill="hold"/>
                                        <p:tgtEl>
                                          <p:spTgt spid="44"/>
                                        </p:tgtEl>
                                        <p:attrNameLst>
                                          <p:attrName>fillcolor</p:attrName>
                                        </p:attrNameLst>
                                      </p:cBhvr>
                                      <p:to>
                                        <a:schemeClr val="accent2"/>
                                      </p:to>
                                    </p:animClr>
                                    <p:set>
                                      <p:cBhvr>
                                        <p:cTn id="13" dur="1000" fill="hold"/>
                                        <p:tgtEl>
                                          <p:spTgt spid="44"/>
                                        </p:tgtEl>
                                        <p:attrNameLst>
                                          <p:attrName>fill.type</p:attrName>
                                        </p:attrNameLst>
                                      </p:cBhvr>
                                      <p:to>
                                        <p:strVal val="solid"/>
                                      </p:to>
                                    </p:set>
                                    <p:set>
                                      <p:cBhvr>
                                        <p:cTn id="14" dur="1000" fill="hold"/>
                                        <p:tgtEl>
                                          <p:spTgt spid="44"/>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grpId="0" nodeType="clickEffect">
                                  <p:stCondLst>
                                    <p:cond delay="0"/>
                                  </p:stCondLst>
                                  <p:childTnLst>
                                    <p:animClr clrSpc="rgb" dir="cw">
                                      <p:cBhvr override="childStyle">
                                        <p:cTn id="18" dur="1000" fill="hold"/>
                                        <p:tgtEl>
                                          <p:spTgt spid="14"/>
                                        </p:tgtEl>
                                        <p:attrNameLst>
                                          <p:attrName>style.color</p:attrName>
                                        </p:attrNameLst>
                                      </p:cBhvr>
                                      <p:to>
                                        <a:schemeClr val="accent2"/>
                                      </p:to>
                                    </p:animClr>
                                    <p:animClr clrSpc="rgb" dir="cw">
                                      <p:cBhvr>
                                        <p:cTn id="19" dur="1000" fill="hold"/>
                                        <p:tgtEl>
                                          <p:spTgt spid="14"/>
                                        </p:tgtEl>
                                        <p:attrNameLst>
                                          <p:attrName>fillcolor</p:attrName>
                                        </p:attrNameLst>
                                      </p:cBhvr>
                                      <p:to>
                                        <a:schemeClr val="accent2"/>
                                      </p:to>
                                    </p:animClr>
                                    <p:set>
                                      <p:cBhvr>
                                        <p:cTn id="20" dur="1000" fill="hold"/>
                                        <p:tgtEl>
                                          <p:spTgt spid="14"/>
                                        </p:tgtEl>
                                        <p:attrNameLst>
                                          <p:attrName>fill.type</p:attrName>
                                        </p:attrNameLst>
                                      </p:cBhvr>
                                      <p:to>
                                        <p:strVal val="solid"/>
                                      </p:to>
                                    </p:set>
                                    <p:set>
                                      <p:cBhvr>
                                        <p:cTn id="21" dur="1000" fill="hold"/>
                                        <p:tgtEl>
                                          <p:spTgt spid="14"/>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1000" fill="hold"/>
                                        <p:tgtEl>
                                          <p:spTgt spid="54"/>
                                        </p:tgtEl>
                                        <p:attrNameLst>
                                          <p:attrName>style.color</p:attrName>
                                        </p:attrNameLst>
                                      </p:cBhvr>
                                      <p:to>
                                        <a:schemeClr val="accent2"/>
                                      </p:to>
                                    </p:animClr>
                                    <p:animClr clrSpc="rgb" dir="cw">
                                      <p:cBhvr>
                                        <p:cTn id="24" dur="1000" fill="hold"/>
                                        <p:tgtEl>
                                          <p:spTgt spid="54"/>
                                        </p:tgtEl>
                                        <p:attrNameLst>
                                          <p:attrName>fillcolor</p:attrName>
                                        </p:attrNameLst>
                                      </p:cBhvr>
                                      <p:to>
                                        <a:schemeClr val="accent2"/>
                                      </p:to>
                                    </p:animClr>
                                    <p:set>
                                      <p:cBhvr>
                                        <p:cTn id="25" dur="1000" fill="hold"/>
                                        <p:tgtEl>
                                          <p:spTgt spid="54"/>
                                        </p:tgtEl>
                                        <p:attrNameLst>
                                          <p:attrName>fill.type</p:attrName>
                                        </p:attrNameLst>
                                      </p:cBhvr>
                                      <p:to>
                                        <p:strVal val="solid"/>
                                      </p:to>
                                    </p:set>
                                    <p:set>
                                      <p:cBhvr>
                                        <p:cTn id="26" dur="1000" fill="hold"/>
                                        <p:tgtEl>
                                          <p:spTgt spid="54"/>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grpId="0" nodeType="clickEffect">
                                  <p:stCondLst>
                                    <p:cond delay="0"/>
                                  </p:stCondLst>
                                  <p:childTnLst>
                                    <p:animClr clrSpc="rgb" dir="cw">
                                      <p:cBhvr override="childStyle">
                                        <p:cTn id="30" dur="1000" fill="hold"/>
                                        <p:tgtEl>
                                          <p:spTgt spid="21"/>
                                        </p:tgtEl>
                                        <p:attrNameLst>
                                          <p:attrName>style.color</p:attrName>
                                        </p:attrNameLst>
                                      </p:cBhvr>
                                      <p:to>
                                        <a:schemeClr val="accent2"/>
                                      </p:to>
                                    </p:animClr>
                                    <p:animClr clrSpc="rgb" dir="cw">
                                      <p:cBhvr>
                                        <p:cTn id="31" dur="1000" fill="hold"/>
                                        <p:tgtEl>
                                          <p:spTgt spid="21"/>
                                        </p:tgtEl>
                                        <p:attrNameLst>
                                          <p:attrName>fillcolor</p:attrName>
                                        </p:attrNameLst>
                                      </p:cBhvr>
                                      <p:to>
                                        <a:schemeClr val="accent2"/>
                                      </p:to>
                                    </p:animClr>
                                    <p:set>
                                      <p:cBhvr>
                                        <p:cTn id="32" dur="1000" fill="hold"/>
                                        <p:tgtEl>
                                          <p:spTgt spid="21"/>
                                        </p:tgtEl>
                                        <p:attrNameLst>
                                          <p:attrName>fill.type</p:attrName>
                                        </p:attrNameLst>
                                      </p:cBhvr>
                                      <p:to>
                                        <p:strVal val="solid"/>
                                      </p:to>
                                    </p:set>
                                    <p:set>
                                      <p:cBhvr>
                                        <p:cTn id="33" dur="1000" fill="hold"/>
                                        <p:tgtEl>
                                          <p:spTgt spid="21"/>
                                        </p:tgtEl>
                                        <p:attrNameLst>
                                          <p:attrName>fill.on</p:attrName>
                                        </p:attrNameLst>
                                      </p:cBhvr>
                                      <p:to>
                                        <p:strVal val="true"/>
                                      </p:to>
                                    </p:set>
                                  </p:childTnLst>
                                </p:cTn>
                              </p:par>
                              <p:par>
                                <p:cTn id="34" presetID="19" presetClass="emph" presetSubtype="0" fill="hold" nodeType="withEffect">
                                  <p:stCondLst>
                                    <p:cond delay="0"/>
                                  </p:stCondLst>
                                  <p:childTnLst>
                                    <p:animClr clrSpc="rgb" dir="cw">
                                      <p:cBhvr override="childStyle">
                                        <p:cTn id="35" dur="500" fill="hold"/>
                                        <p:tgtEl>
                                          <p:spTgt spid="59"/>
                                        </p:tgtEl>
                                        <p:attrNameLst>
                                          <p:attrName>style.color</p:attrName>
                                        </p:attrNameLst>
                                      </p:cBhvr>
                                      <p:to>
                                        <a:schemeClr val="accent2"/>
                                      </p:to>
                                    </p:animClr>
                                    <p:animClr clrSpc="rgb" dir="cw">
                                      <p:cBhvr>
                                        <p:cTn id="36" dur="500" fill="hold"/>
                                        <p:tgtEl>
                                          <p:spTgt spid="59"/>
                                        </p:tgtEl>
                                        <p:attrNameLst>
                                          <p:attrName>fillcolor</p:attrName>
                                        </p:attrNameLst>
                                      </p:cBhvr>
                                      <p:to>
                                        <a:schemeClr val="accent2"/>
                                      </p:to>
                                    </p:animClr>
                                    <p:set>
                                      <p:cBhvr>
                                        <p:cTn id="37" dur="500" fill="hold"/>
                                        <p:tgtEl>
                                          <p:spTgt spid="59"/>
                                        </p:tgtEl>
                                        <p:attrNameLst>
                                          <p:attrName>fill.type</p:attrName>
                                        </p:attrNameLst>
                                      </p:cBhvr>
                                      <p:to>
                                        <p:strVal val="solid"/>
                                      </p:to>
                                    </p:set>
                                    <p:set>
                                      <p:cBhvr>
                                        <p:cTn id="38" dur="500" fill="hold"/>
                                        <p:tgtEl>
                                          <p:spTgt spid="59"/>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childTnLst>
                                    <p:animClr clrSpc="rgb" dir="cw">
                                      <p:cBhvr override="childStyle">
                                        <p:cTn id="42" dur="1000" fill="hold"/>
                                        <p:tgtEl>
                                          <p:spTgt spid="65"/>
                                        </p:tgtEl>
                                        <p:attrNameLst>
                                          <p:attrName>style.color</p:attrName>
                                        </p:attrNameLst>
                                      </p:cBhvr>
                                      <p:to>
                                        <a:schemeClr val="accent2"/>
                                      </p:to>
                                    </p:animClr>
                                    <p:animClr clrSpc="rgb" dir="cw">
                                      <p:cBhvr>
                                        <p:cTn id="43" dur="1000" fill="hold"/>
                                        <p:tgtEl>
                                          <p:spTgt spid="65"/>
                                        </p:tgtEl>
                                        <p:attrNameLst>
                                          <p:attrName>fillcolor</p:attrName>
                                        </p:attrNameLst>
                                      </p:cBhvr>
                                      <p:to>
                                        <a:schemeClr val="accent2"/>
                                      </p:to>
                                    </p:animClr>
                                    <p:set>
                                      <p:cBhvr>
                                        <p:cTn id="44" dur="1000" fill="hold"/>
                                        <p:tgtEl>
                                          <p:spTgt spid="65"/>
                                        </p:tgtEl>
                                        <p:attrNameLst>
                                          <p:attrName>fill.type</p:attrName>
                                        </p:attrNameLst>
                                      </p:cBhvr>
                                      <p:to>
                                        <p:strVal val="solid"/>
                                      </p:to>
                                    </p:set>
                                    <p:set>
                                      <p:cBhvr>
                                        <p:cTn id="45" dur="1000" fill="hold"/>
                                        <p:tgtEl>
                                          <p:spTgt spid="65"/>
                                        </p:tgtEl>
                                        <p:attrNameLst>
                                          <p:attrName>fill.on</p:attrName>
                                        </p:attrNameLst>
                                      </p:cBhvr>
                                      <p:to>
                                        <p:strVal val="true"/>
                                      </p:to>
                                    </p:set>
                                  </p:childTnLst>
                                </p:cTn>
                              </p:par>
                              <p:par>
                                <p:cTn id="46" presetID="19" presetClass="emph" presetSubtype="0" fill="hold" grpId="0" nodeType="withEffect">
                                  <p:stCondLst>
                                    <p:cond delay="0"/>
                                  </p:stCondLst>
                                  <p:childTnLst>
                                    <p:animClr clrSpc="rgb" dir="cw">
                                      <p:cBhvr override="childStyle">
                                        <p:cTn id="47" dur="1000" fill="hold"/>
                                        <p:tgtEl>
                                          <p:spTgt spid="8"/>
                                        </p:tgtEl>
                                        <p:attrNameLst>
                                          <p:attrName>style.color</p:attrName>
                                        </p:attrNameLst>
                                      </p:cBhvr>
                                      <p:to>
                                        <a:schemeClr val="accent2"/>
                                      </p:to>
                                    </p:animClr>
                                    <p:animClr clrSpc="rgb" dir="cw">
                                      <p:cBhvr>
                                        <p:cTn id="48" dur="1000" fill="hold"/>
                                        <p:tgtEl>
                                          <p:spTgt spid="8"/>
                                        </p:tgtEl>
                                        <p:attrNameLst>
                                          <p:attrName>fillcolor</p:attrName>
                                        </p:attrNameLst>
                                      </p:cBhvr>
                                      <p:to>
                                        <a:schemeClr val="accent2"/>
                                      </p:to>
                                    </p:animClr>
                                    <p:set>
                                      <p:cBhvr>
                                        <p:cTn id="49" dur="1000" fill="hold"/>
                                        <p:tgtEl>
                                          <p:spTgt spid="8"/>
                                        </p:tgtEl>
                                        <p:attrNameLst>
                                          <p:attrName>fill.type</p:attrName>
                                        </p:attrNameLst>
                                      </p:cBhvr>
                                      <p:to>
                                        <p:strVal val="solid"/>
                                      </p:to>
                                    </p:set>
                                    <p:set>
                                      <p:cBhvr>
                                        <p:cTn id="50" dur="1000" fill="hold"/>
                                        <p:tgtEl>
                                          <p:spTgt spid="8"/>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9" presetClass="emph" presetSubtype="0" fill="hold" nodeType="clickEffect">
                                  <p:stCondLst>
                                    <p:cond delay="0"/>
                                  </p:stCondLst>
                                  <p:childTnLst>
                                    <p:animClr clrSpc="rgb" dir="cw">
                                      <p:cBhvr override="childStyle">
                                        <p:cTn id="54" dur="1000" fill="hold"/>
                                        <p:tgtEl>
                                          <p:spTgt spid="69"/>
                                        </p:tgtEl>
                                        <p:attrNameLst>
                                          <p:attrName>style.color</p:attrName>
                                        </p:attrNameLst>
                                      </p:cBhvr>
                                      <p:to>
                                        <a:schemeClr val="accent2"/>
                                      </p:to>
                                    </p:animClr>
                                    <p:animClr clrSpc="rgb" dir="cw">
                                      <p:cBhvr>
                                        <p:cTn id="55" dur="1000" fill="hold"/>
                                        <p:tgtEl>
                                          <p:spTgt spid="69"/>
                                        </p:tgtEl>
                                        <p:attrNameLst>
                                          <p:attrName>fillcolor</p:attrName>
                                        </p:attrNameLst>
                                      </p:cBhvr>
                                      <p:to>
                                        <a:schemeClr val="accent2"/>
                                      </p:to>
                                    </p:animClr>
                                    <p:set>
                                      <p:cBhvr>
                                        <p:cTn id="56" dur="1000" fill="hold"/>
                                        <p:tgtEl>
                                          <p:spTgt spid="69"/>
                                        </p:tgtEl>
                                        <p:attrNameLst>
                                          <p:attrName>fill.type</p:attrName>
                                        </p:attrNameLst>
                                      </p:cBhvr>
                                      <p:to>
                                        <p:strVal val="solid"/>
                                      </p:to>
                                    </p:set>
                                    <p:set>
                                      <p:cBhvr>
                                        <p:cTn id="57" dur="1000" fill="hold"/>
                                        <p:tgtEl>
                                          <p:spTgt spid="69"/>
                                        </p:tgtEl>
                                        <p:attrNameLst>
                                          <p:attrName>fill.on</p:attrName>
                                        </p:attrNameLst>
                                      </p:cBhvr>
                                      <p:to>
                                        <p:strVal val="true"/>
                                      </p:to>
                                    </p:set>
                                  </p:childTnLst>
                                </p:cTn>
                              </p:par>
                              <p:par>
                                <p:cTn id="58" presetID="19" presetClass="emph" presetSubtype="0" fill="hold" grpId="0" nodeType="withEffect">
                                  <p:stCondLst>
                                    <p:cond delay="0"/>
                                  </p:stCondLst>
                                  <p:childTnLst>
                                    <p:animClr clrSpc="rgb" dir="cw">
                                      <p:cBhvr override="childStyle">
                                        <p:cTn id="59" dur="1000" fill="hold"/>
                                        <p:tgtEl>
                                          <p:spTgt spid="11"/>
                                        </p:tgtEl>
                                        <p:attrNameLst>
                                          <p:attrName>style.color</p:attrName>
                                        </p:attrNameLst>
                                      </p:cBhvr>
                                      <p:to>
                                        <a:schemeClr val="accent2"/>
                                      </p:to>
                                    </p:animClr>
                                    <p:animClr clrSpc="rgb" dir="cw">
                                      <p:cBhvr>
                                        <p:cTn id="60" dur="1000" fill="hold"/>
                                        <p:tgtEl>
                                          <p:spTgt spid="11"/>
                                        </p:tgtEl>
                                        <p:attrNameLst>
                                          <p:attrName>fillcolor</p:attrName>
                                        </p:attrNameLst>
                                      </p:cBhvr>
                                      <p:to>
                                        <a:schemeClr val="accent2"/>
                                      </p:to>
                                    </p:animClr>
                                    <p:set>
                                      <p:cBhvr>
                                        <p:cTn id="61" dur="1000" fill="hold"/>
                                        <p:tgtEl>
                                          <p:spTgt spid="11"/>
                                        </p:tgtEl>
                                        <p:attrNameLst>
                                          <p:attrName>fill.type</p:attrName>
                                        </p:attrNameLst>
                                      </p:cBhvr>
                                      <p:to>
                                        <p:strVal val="solid"/>
                                      </p:to>
                                    </p:set>
                                    <p:set>
                                      <p:cBhvr>
                                        <p:cTn id="62" dur="1000" fill="hold"/>
                                        <p:tgtEl>
                                          <p:spTgt spid="11"/>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9" presetClass="emph" presetSubtype="0" fill="hold" nodeType="clickEffect">
                                  <p:stCondLst>
                                    <p:cond delay="0"/>
                                  </p:stCondLst>
                                  <p:childTnLst>
                                    <p:animClr clrSpc="rgb" dir="cw">
                                      <p:cBhvr override="childStyle">
                                        <p:cTn id="66" dur="1000" fill="hold"/>
                                        <p:tgtEl>
                                          <p:spTgt spid="73"/>
                                        </p:tgtEl>
                                        <p:attrNameLst>
                                          <p:attrName>style.color</p:attrName>
                                        </p:attrNameLst>
                                      </p:cBhvr>
                                      <p:to>
                                        <a:schemeClr val="accent2"/>
                                      </p:to>
                                    </p:animClr>
                                    <p:animClr clrSpc="rgb" dir="cw">
                                      <p:cBhvr>
                                        <p:cTn id="67" dur="1000" fill="hold"/>
                                        <p:tgtEl>
                                          <p:spTgt spid="73"/>
                                        </p:tgtEl>
                                        <p:attrNameLst>
                                          <p:attrName>fillcolor</p:attrName>
                                        </p:attrNameLst>
                                      </p:cBhvr>
                                      <p:to>
                                        <a:schemeClr val="accent2"/>
                                      </p:to>
                                    </p:animClr>
                                    <p:set>
                                      <p:cBhvr>
                                        <p:cTn id="68" dur="1000" fill="hold"/>
                                        <p:tgtEl>
                                          <p:spTgt spid="73"/>
                                        </p:tgtEl>
                                        <p:attrNameLst>
                                          <p:attrName>fill.type</p:attrName>
                                        </p:attrNameLst>
                                      </p:cBhvr>
                                      <p:to>
                                        <p:strVal val="solid"/>
                                      </p:to>
                                    </p:set>
                                    <p:set>
                                      <p:cBhvr>
                                        <p:cTn id="69" dur="1000" fill="hold"/>
                                        <p:tgtEl>
                                          <p:spTgt spid="73"/>
                                        </p:tgtEl>
                                        <p:attrNameLst>
                                          <p:attrName>fill.on</p:attrName>
                                        </p:attrNameLst>
                                      </p:cBhvr>
                                      <p:to>
                                        <p:strVal val="true"/>
                                      </p:to>
                                    </p:set>
                                  </p:childTnLst>
                                </p:cTn>
                              </p:par>
                              <p:par>
                                <p:cTn id="70" presetID="19" presetClass="emph" presetSubtype="0" fill="hold" grpId="0" nodeType="withEffect">
                                  <p:stCondLst>
                                    <p:cond delay="0"/>
                                  </p:stCondLst>
                                  <p:childTnLst>
                                    <p:animClr clrSpc="rgb" dir="cw">
                                      <p:cBhvr override="childStyle">
                                        <p:cTn id="71" dur="1000" fill="hold"/>
                                        <p:tgtEl>
                                          <p:spTgt spid="13"/>
                                        </p:tgtEl>
                                        <p:attrNameLst>
                                          <p:attrName>style.color</p:attrName>
                                        </p:attrNameLst>
                                      </p:cBhvr>
                                      <p:to>
                                        <a:schemeClr val="accent2"/>
                                      </p:to>
                                    </p:animClr>
                                    <p:animClr clrSpc="rgb" dir="cw">
                                      <p:cBhvr>
                                        <p:cTn id="72" dur="1000" fill="hold"/>
                                        <p:tgtEl>
                                          <p:spTgt spid="13"/>
                                        </p:tgtEl>
                                        <p:attrNameLst>
                                          <p:attrName>fillcolor</p:attrName>
                                        </p:attrNameLst>
                                      </p:cBhvr>
                                      <p:to>
                                        <a:schemeClr val="accent2"/>
                                      </p:to>
                                    </p:animClr>
                                    <p:set>
                                      <p:cBhvr>
                                        <p:cTn id="73" dur="1000" fill="hold"/>
                                        <p:tgtEl>
                                          <p:spTgt spid="13"/>
                                        </p:tgtEl>
                                        <p:attrNameLst>
                                          <p:attrName>fill.type</p:attrName>
                                        </p:attrNameLst>
                                      </p:cBhvr>
                                      <p:to>
                                        <p:strVal val="solid"/>
                                      </p:to>
                                    </p:set>
                                    <p:set>
                                      <p:cBhvr>
                                        <p:cTn id="74" dur="1000" fill="hold"/>
                                        <p:tgtEl>
                                          <p:spTgt spid="13"/>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9" presetClass="emph" presetSubtype="0" fill="hold" grpId="0" nodeType="clickEffect">
                                  <p:stCondLst>
                                    <p:cond delay="0"/>
                                  </p:stCondLst>
                                  <p:childTnLst>
                                    <p:animClr clrSpc="rgb" dir="cw">
                                      <p:cBhvr override="childStyle">
                                        <p:cTn id="78" dur="1000" fill="hold"/>
                                        <p:tgtEl>
                                          <p:spTgt spid="83"/>
                                        </p:tgtEl>
                                        <p:attrNameLst>
                                          <p:attrName>style.color</p:attrName>
                                        </p:attrNameLst>
                                      </p:cBhvr>
                                      <p:to>
                                        <a:schemeClr val="accent2"/>
                                      </p:to>
                                    </p:animClr>
                                    <p:animClr clrSpc="rgb" dir="cw">
                                      <p:cBhvr>
                                        <p:cTn id="79" dur="1000" fill="hold"/>
                                        <p:tgtEl>
                                          <p:spTgt spid="83"/>
                                        </p:tgtEl>
                                        <p:attrNameLst>
                                          <p:attrName>fillcolor</p:attrName>
                                        </p:attrNameLst>
                                      </p:cBhvr>
                                      <p:to>
                                        <a:schemeClr val="accent2"/>
                                      </p:to>
                                    </p:animClr>
                                    <p:set>
                                      <p:cBhvr>
                                        <p:cTn id="80" dur="1000" fill="hold"/>
                                        <p:tgtEl>
                                          <p:spTgt spid="83"/>
                                        </p:tgtEl>
                                        <p:attrNameLst>
                                          <p:attrName>fill.type</p:attrName>
                                        </p:attrNameLst>
                                      </p:cBhvr>
                                      <p:to>
                                        <p:strVal val="solid"/>
                                      </p:to>
                                    </p:set>
                                    <p:set>
                                      <p:cBhvr>
                                        <p:cTn id="81" dur="1000" fill="hold"/>
                                        <p:tgtEl>
                                          <p:spTgt spid="83"/>
                                        </p:tgtEl>
                                        <p:attrNameLst>
                                          <p:attrName>fill.on</p:attrName>
                                        </p:attrNameLst>
                                      </p:cBhvr>
                                      <p:to>
                                        <p:strVal val="true"/>
                                      </p:to>
                                    </p:set>
                                  </p:childTnLst>
                                </p:cTn>
                              </p:par>
                              <p:par>
                                <p:cTn id="82" presetID="19" presetClass="emph" presetSubtype="0" fill="hold" grpId="0" nodeType="withEffect">
                                  <p:stCondLst>
                                    <p:cond delay="0"/>
                                  </p:stCondLst>
                                  <p:childTnLst>
                                    <p:animClr clrSpc="rgb" dir="cw">
                                      <p:cBhvr override="childStyle">
                                        <p:cTn id="83" dur="1000" fill="hold"/>
                                        <p:tgtEl>
                                          <p:spTgt spid="12"/>
                                        </p:tgtEl>
                                        <p:attrNameLst>
                                          <p:attrName>style.color</p:attrName>
                                        </p:attrNameLst>
                                      </p:cBhvr>
                                      <p:to>
                                        <a:schemeClr val="accent2"/>
                                      </p:to>
                                    </p:animClr>
                                    <p:animClr clrSpc="rgb" dir="cw">
                                      <p:cBhvr>
                                        <p:cTn id="84" dur="1000" fill="hold"/>
                                        <p:tgtEl>
                                          <p:spTgt spid="12"/>
                                        </p:tgtEl>
                                        <p:attrNameLst>
                                          <p:attrName>fillcolor</p:attrName>
                                        </p:attrNameLst>
                                      </p:cBhvr>
                                      <p:to>
                                        <a:schemeClr val="accent2"/>
                                      </p:to>
                                    </p:animClr>
                                    <p:set>
                                      <p:cBhvr>
                                        <p:cTn id="85" dur="1000" fill="hold"/>
                                        <p:tgtEl>
                                          <p:spTgt spid="12"/>
                                        </p:tgtEl>
                                        <p:attrNameLst>
                                          <p:attrName>fill.type</p:attrName>
                                        </p:attrNameLst>
                                      </p:cBhvr>
                                      <p:to>
                                        <p:strVal val="solid"/>
                                      </p:to>
                                    </p:set>
                                    <p:set>
                                      <p:cBhvr>
                                        <p:cTn id="86" dur="1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2" grpId="0" animBg="1"/>
      <p:bldP spid="13" grpId="0" animBg="1"/>
      <p:bldP spid="7" grpId="0" animBg="1"/>
      <p:bldP spid="11" grpId="0" animBg="1"/>
      <p:bldP spid="21" grpId="0" animBg="1"/>
      <p:bldP spid="44" grpId="0" animBg="1"/>
      <p:bldP spid="54" grpId="0" animBg="1"/>
      <p:bldP spid="8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3D0CAC6-6D31-4AD5-92F5-EE79DCF4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305" y="1611781"/>
            <a:ext cx="2674563" cy="4032004"/>
          </a:xfrm>
          <a:prstGeom prst="rect">
            <a:avLst/>
          </a:prstGeom>
        </p:spPr>
      </p:pic>
      <p:sp>
        <p:nvSpPr>
          <p:cNvPr id="5" name="Rectangle 4">
            <a:extLst>
              <a:ext uri="{FF2B5EF4-FFF2-40B4-BE49-F238E27FC236}">
                <a16:creationId xmlns:a16="http://schemas.microsoft.com/office/drawing/2014/main" id="{51500575-BB9F-4372-8C72-FEEF64DDB9B8}"/>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3CE462E0-1978-4BB3-B3E1-11F796A5CB55}"/>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2A398FA1-375D-4670-BABE-F4C69747D34C}"/>
              </a:ext>
            </a:extLst>
          </p:cNvPr>
          <p:cNvSpPr/>
          <p:nvPr/>
        </p:nvSpPr>
        <p:spPr>
          <a:xfrm>
            <a:off x="2343112" y="6498210"/>
            <a:ext cx="1412962"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6" name="Rectangle 5">
            <a:extLst>
              <a:ext uri="{FF2B5EF4-FFF2-40B4-BE49-F238E27FC236}">
                <a16:creationId xmlns:a16="http://schemas.microsoft.com/office/drawing/2014/main" id="{1BC894E0-768B-47F6-B535-F71C405BE2E3}"/>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Introduction</a:t>
            </a:r>
          </a:p>
        </p:txBody>
      </p:sp>
      <p:sp>
        <p:nvSpPr>
          <p:cNvPr id="10" name="ZoneTexte 9">
            <a:extLst>
              <a:ext uri="{FF2B5EF4-FFF2-40B4-BE49-F238E27FC236}">
                <a16:creationId xmlns:a16="http://schemas.microsoft.com/office/drawing/2014/main" id="{2E047621-3782-4288-99DA-B3CF9036A78C}"/>
              </a:ext>
            </a:extLst>
          </p:cNvPr>
          <p:cNvSpPr txBox="1"/>
          <p:nvPr/>
        </p:nvSpPr>
        <p:spPr>
          <a:xfrm>
            <a:off x="4595360" y="2015972"/>
            <a:ext cx="4871478" cy="3139321"/>
          </a:xfrm>
          <a:prstGeom prst="rect">
            <a:avLst/>
          </a:prstGeom>
          <a:noFill/>
        </p:spPr>
        <p:txBody>
          <a:bodyPr wrap="square">
            <a:spAutoFit/>
          </a:bodyPr>
          <a:lstStyle/>
          <a:p>
            <a:r>
              <a:rPr lang="fr-CM" sz="1800" dirty="0">
                <a:effectLst/>
                <a:latin typeface="Times New Roman" panose="02020603050405020304" pitchFamily="18" charset="0"/>
                <a:ea typeface="Calibri" panose="020F0502020204030204" pitchFamily="34" charset="0"/>
              </a:rPr>
              <a:t> </a:t>
            </a:r>
            <a:r>
              <a:rPr lang="fr-FR" b="1" dirty="0"/>
              <a:t>Les enquêtes judiciaires sont aujourd’hui de plus en plus confrontées à des éléments de preuves qui se manifestent sous formes de documents informatiques ou retrouvés dans la mémoire d'un dispositif électronique </a:t>
            </a:r>
            <a:r>
              <a:rPr lang="fr-CM" dirty="0">
                <a:effectLst/>
                <a:latin typeface="Times New Roman" panose="02020603050405020304" pitchFamily="18" charset="0"/>
                <a:ea typeface="Calibri" panose="020F0502020204030204" pitchFamily="34" charset="0"/>
              </a:rPr>
              <a:t>.</a:t>
            </a:r>
            <a:r>
              <a:rPr lang="fr-FR" b="1" dirty="0"/>
              <a:t> A cet effet surgit la nécessité de mettre sur pied des logiciels adéquats qui permettront de faciliter l'activité de la recherche des traces d'infraction et d'exaction de ces cybercrimes sur les systèmes d'information </a:t>
            </a:r>
            <a:endParaRPr lang="fr-CM" dirty="0"/>
          </a:p>
        </p:txBody>
      </p:sp>
      <p:pic>
        <p:nvPicPr>
          <p:cNvPr id="8" name="Picture 7">
            <a:extLst>
              <a:ext uri="{FF2B5EF4-FFF2-40B4-BE49-F238E27FC236}">
                <a16:creationId xmlns:a16="http://schemas.microsoft.com/office/drawing/2014/main" id="{D99B7D91-5D2E-444F-96CD-D781731F0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779" y="2926552"/>
            <a:ext cx="2157581" cy="1402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996993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500575-BB9F-4372-8C72-FEEF64DDB9B8}"/>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3CE462E0-1978-4BB3-B3E1-11F796A5CB55}"/>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BC894E0-768B-47F6-B535-F71C405BE2E3}"/>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Introduction</a:t>
            </a:r>
          </a:p>
        </p:txBody>
      </p:sp>
      <p:sp>
        <p:nvSpPr>
          <p:cNvPr id="8" name="Rectangle 7">
            <a:extLst>
              <a:ext uri="{FF2B5EF4-FFF2-40B4-BE49-F238E27FC236}">
                <a16:creationId xmlns:a16="http://schemas.microsoft.com/office/drawing/2014/main" id="{41FAF949-66EE-4F4B-9C5E-CE2A0A21627E}"/>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a:t>
            </a:r>
          </a:p>
        </p:txBody>
      </p:sp>
      <p:sp>
        <p:nvSpPr>
          <p:cNvPr id="13" name="Rectangle 12">
            <a:extLst>
              <a:ext uri="{FF2B5EF4-FFF2-40B4-BE49-F238E27FC236}">
                <a16:creationId xmlns:a16="http://schemas.microsoft.com/office/drawing/2014/main" id="{333E840D-8ED0-4E8A-AFE4-C53472934D12}"/>
              </a:ext>
            </a:extLst>
          </p:cNvPr>
          <p:cNvSpPr/>
          <p:nvPr/>
        </p:nvSpPr>
        <p:spPr>
          <a:xfrm>
            <a:off x="2343112" y="6498210"/>
            <a:ext cx="1230082"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2" name="Rectangle 11">
            <a:extLst>
              <a:ext uri="{FF2B5EF4-FFF2-40B4-BE49-F238E27FC236}">
                <a16:creationId xmlns:a16="http://schemas.microsoft.com/office/drawing/2014/main" id="{E3829511-4070-4D65-9D5E-D8D7CBB9639D}"/>
              </a:ext>
            </a:extLst>
          </p:cNvPr>
          <p:cNvSpPr/>
          <p:nvPr/>
        </p:nvSpPr>
        <p:spPr>
          <a:xfrm>
            <a:off x="3457314" y="6498210"/>
            <a:ext cx="1103473"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15" name="Image 14">
            <a:extLst>
              <a:ext uri="{FF2B5EF4-FFF2-40B4-BE49-F238E27FC236}">
                <a16:creationId xmlns:a16="http://schemas.microsoft.com/office/drawing/2014/main" id="{92E97EBC-8E02-44C0-A2B8-505CA0F954B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9333" y1="29667" x2="29333" y2="56000"/>
                        <a14:foregroundMark x1="23667" y1="25333" x2="35333" y2="25000"/>
                        <a14:foregroundMark x1="24000" y1="24333" x2="24000" y2="24333"/>
                        <a14:foregroundMark x1="26333" y1="24333" x2="33667" y2="24000"/>
                        <a14:foregroundMark x1="26333" y1="23333" x2="33000" y2="23333"/>
                        <a14:foregroundMark x1="26333" y1="22333" x2="31333" y2="22333"/>
                        <a14:backgroundMark x1="21667" y1="56667" x2="21667" y2="56667"/>
                        <a14:backgroundMark x1="22333" y1="54333" x2="22333" y2="54333"/>
                      </a14:backgroundRemoval>
                    </a14:imgEffect>
                  </a14:imgLayer>
                </a14:imgProps>
              </a:ext>
              <a:ext uri="{28A0092B-C50C-407E-A947-70E740481C1C}">
                <a14:useLocalDpi xmlns:a14="http://schemas.microsoft.com/office/drawing/2010/main" val="0"/>
              </a:ext>
            </a:extLst>
          </a:blip>
          <a:stretch>
            <a:fillRect/>
          </a:stretch>
        </p:blipFill>
        <p:spPr>
          <a:xfrm>
            <a:off x="3028246" y="1705232"/>
            <a:ext cx="3186419" cy="4031888"/>
          </a:xfrm>
          <a:prstGeom prst="rect">
            <a:avLst/>
          </a:prstGeom>
        </p:spPr>
      </p:pic>
      <p:sp>
        <p:nvSpPr>
          <p:cNvPr id="14" name="Titre 1">
            <a:extLst>
              <a:ext uri="{FF2B5EF4-FFF2-40B4-BE49-F238E27FC236}">
                <a16:creationId xmlns:a16="http://schemas.microsoft.com/office/drawing/2014/main" id="{13CFE309-0E69-449F-BBF7-EBF87C821458}"/>
              </a:ext>
            </a:extLst>
          </p:cNvPr>
          <p:cNvSpPr txBox="1">
            <a:spLocks/>
          </p:cNvSpPr>
          <p:nvPr/>
        </p:nvSpPr>
        <p:spPr>
          <a:xfrm>
            <a:off x="5936974" y="2111690"/>
            <a:ext cx="4677480" cy="1997305"/>
          </a:xfrm>
          <a:prstGeom prst="rect">
            <a:avLst/>
          </a:prstGeom>
          <a:effectLst>
            <a:glow rad="228600">
              <a:schemeClr val="accent1">
                <a:satMod val="175000"/>
                <a:alpha val="40000"/>
              </a:schemeClr>
            </a:glow>
          </a:effectLst>
        </p:spPr>
        <p:txBody>
          <a:bodyPr vert="horz" lIns="91440" tIns="45720" rIns="91440" bIns="45720" numCol="1" rtlCol="0" anchor="b">
            <a:prstTxWarp prst="textCanUp">
              <a:avLst/>
            </a:prstTxWarp>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4400" b="1" u="sng" spc="-300" dirty="0">
                <a:ln w="0"/>
                <a:solidFill>
                  <a:srgbClr val="002060"/>
                </a:solidFill>
                <a:latin typeface="Times New Roman" panose="02020603050405020304" pitchFamily="18" charset="0"/>
                <a:cs typeface="Times New Roman" panose="02020603050405020304" pitchFamily="18" charset="0"/>
              </a:rPr>
              <a:t>BUT DU PROJET</a:t>
            </a:r>
            <a:endParaRPr lang="fr-FR" sz="4400" b="1" dirty="0">
              <a:ln w="0"/>
              <a:solidFill>
                <a:srgbClr val="00B0F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982233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E734CDB-69E1-4785-9A7B-ED7017C85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90" y="1359243"/>
            <a:ext cx="2317328" cy="2219584"/>
          </a:xfrm>
          <a:prstGeom prst="rect">
            <a:avLst/>
          </a:prstGeom>
        </p:spPr>
      </p:pic>
      <p:sp>
        <p:nvSpPr>
          <p:cNvPr id="14" name="ZoneTexte 13">
            <a:extLst>
              <a:ext uri="{FF2B5EF4-FFF2-40B4-BE49-F238E27FC236}">
                <a16:creationId xmlns:a16="http://schemas.microsoft.com/office/drawing/2014/main" id="{55323593-C666-4EE3-B5F5-C962C75C11DB}"/>
              </a:ext>
            </a:extLst>
          </p:cNvPr>
          <p:cNvSpPr txBox="1"/>
          <p:nvPr/>
        </p:nvSpPr>
        <p:spPr>
          <a:xfrm>
            <a:off x="2545290" y="4058908"/>
            <a:ext cx="2409770" cy="369332"/>
          </a:xfrm>
          <a:prstGeom prst="rect">
            <a:avLst/>
          </a:prstGeom>
          <a:noFill/>
        </p:spPr>
        <p:txBody>
          <a:bodyPr wrap="square" rtlCol="0">
            <a:spAutoFit/>
          </a:bodyPr>
          <a:lstStyle/>
          <a:p>
            <a:r>
              <a:rPr lang="fr-FR" b="1" dirty="0">
                <a:ln w="0"/>
                <a:solidFill>
                  <a:schemeClr val="tx1">
                    <a:lumMod val="9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Individu Malveillant</a:t>
            </a:r>
          </a:p>
        </p:txBody>
      </p:sp>
      <p:sp>
        <p:nvSpPr>
          <p:cNvPr id="22" name="Rectangle 21">
            <a:extLst>
              <a:ext uri="{FF2B5EF4-FFF2-40B4-BE49-F238E27FC236}">
                <a16:creationId xmlns:a16="http://schemas.microsoft.com/office/drawing/2014/main" id="{0BE9FF95-79CC-411D-846B-8210EA80D29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5F75B520-8AB1-4B63-93F7-36E8F74CE4F0}"/>
              </a:ext>
            </a:extLst>
          </p:cNvPr>
          <p:cNvSpPr/>
          <p:nvPr/>
        </p:nvSpPr>
        <p:spPr>
          <a:xfrm>
            <a:off x="3385901" y="6498210"/>
            <a:ext cx="1228302"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5" name="Rectangle 24">
            <a:extLst>
              <a:ext uri="{FF2B5EF4-FFF2-40B4-BE49-F238E27FC236}">
                <a16:creationId xmlns:a16="http://schemas.microsoft.com/office/drawing/2014/main" id="{F7A67556-921C-4165-887D-0173CDA438E5}"/>
              </a:ext>
            </a:extLst>
          </p:cNvPr>
          <p:cNvSpPr/>
          <p:nvPr/>
        </p:nvSpPr>
        <p:spPr>
          <a:xfrm>
            <a:off x="2343112" y="6498210"/>
            <a:ext cx="1042789"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9" name="Rectangle 28">
            <a:extLst>
              <a:ext uri="{FF2B5EF4-FFF2-40B4-BE49-F238E27FC236}">
                <a16:creationId xmlns:a16="http://schemas.microsoft.com/office/drawing/2014/main" id="{A6E93CE7-F3F6-4AEB-9B13-20C9CA7AF5F1}"/>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4174589-357E-42A6-90EC-A5AEB816D9AB}"/>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Introduction</a:t>
            </a:r>
          </a:p>
        </p:txBody>
      </p:sp>
      <p:sp>
        <p:nvSpPr>
          <p:cNvPr id="33" name="Rectangle 32">
            <a:extLst>
              <a:ext uri="{FF2B5EF4-FFF2-40B4-BE49-F238E27FC236}">
                <a16:creationId xmlns:a16="http://schemas.microsoft.com/office/drawing/2014/main" id="{FAE97B02-89A6-45C6-BEF8-8972E5D0A71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30" name="TextBox 29">
            <a:extLst>
              <a:ext uri="{FF2B5EF4-FFF2-40B4-BE49-F238E27FC236}">
                <a16:creationId xmlns:a16="http://schemas.microsoft.com/office/drawing/2014/main" id="{5AE522C7-C15B-4799-9E37-F15566D6B95D}"/>
              </a:ext>
            </a:extLst>
          </p:cNvPr>
          <p:cNvSpPr txBox="1"/>
          <p:nvPr/>
        </p:nvSpPr>
        <p:spPr>
          <a:xfrm>
            <a:off x="5517525" y="2673914"/>
            <a:ext cx="4788010" cy="1754326"/>
          </a:xfrm>
          <a:prstGeom prst="rect">
            <a:avLst/>
          </a:prstGeom>
          <a:noFill/>
        </p:spPr>
        <p:txBody>
          <a:bodyPr wrap="square">
            <a:spAutoFit/>
          </a:bodyPr>
          <a:lstStyle/>
          <a:p>
            <a:r>
              <a:rPr lang="fr-FR" sz="1800" b="0" i="0" u="none" strike="noStrike" baseline="0" dirty="0">
                <a:solidFill>
                  <a:srgbClr val="000000"/>
                </a:solidFill>
                <a:latin typeface="Calibri" panose="020F0502020204030204" pitchFamily="34" charset="0"/>
              </a:rPr>
              <a:t>Le projet qui nous a été assigné à savoir, le montage d'une application d'investigation numérique de notre choix, vise la détection des traces, à fournir les preuves d'activités malveillantes, suspectes et proscrits étant donné un système informatique </a:t>
            </a:r>
            <a:endParaRPr lang="fr-FR" dirty="0"/>
          </a:p>
        </p:txBody>
      </p:sp>
    </p:spTree>
    <p:extLst>
      <p:ext uri="{BB962C8B-B14F-4D97-AF65-F5344CB8AC3E}">
        <p14:creationId xmlns:p14="http://schemas.microsoft.com/office/powerpoint/2010/main" val="3305163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repeatCount="indefinite" fill="hold" nodeType="clickEffect">
                                  <p:stCondLst>
                                    <p:cond delay="0"/>
                                  </p:stCondLst>
                                  <p:endCondLst>
                                    <p:cond evt="onNext" delay="0">
                                      <p:tgtEl>
                                        <p:sldTgt/>
                                      </p:tgtEl>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EE0CB78-BFFD-4754-AE4A-EDE8983CEEE1}"/>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2B5BFEF-CE43-491F-A808-8C50CCBF57BC}"/>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Introduction</a:t>
            </a:r>
          </a:p>
        </p:txBody>
      </p:sp>
      <p:sp>
        <p:nvSpPr>
          <p:cNvPr id="30" name="Rectangle 29">
            <a:extLst>
              <a:ext uri="{FF2B5EF4-FFF2-40B4-BE49-F238E27FC236}">
                <a16:creationId xmlns:a16="http://schemas.microsoft.com/office/drawing/2014/main" id="{C1C80E5B-953A-4865-B6DF-4589BA03AA64}"/>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32" name="Rectangle 31">
            <a:extLst>
              <a:ext uri="{FF2B5EF4-FFF2-40B4-BE49-F238E27FC236}">
                <a16:creationId xmlns:a16="http://schemas.microsoft.com/office/drawing/2014/main" id="{E8877B70-CF9E-49DF-93B1-C6F8F9A0D8C2}"/>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359FD67B-8558-4C4D-B009-1250FB572090}"/>
              </a:ext>
            </a:extLst>
          </p:cNvPr>
          <p:cNvSpPr/>
          <p:nvPr/>
        </p:nvSpPr>
        <p:spPr>
          <a:xfrm>
            <a:off x="2343112" y="6498210"/>
            <a:ext cx="1356691"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34BFA837-6E4D-49D4-8964-DC6DAA68270E}"/>
              </a:ext>
            </a:extLst>
          </p:cNvPr>
          <p:cNvSpPr/>
          <p:nvPr/>
        </p:nvSpPr>
        <p:spPr>
          <a:xfrm>
            <a:off x="3699803" y="6482800"/>
            <a:ext cx="1766644" cy="1403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8" name="Rectangle 37">
            <a:extLst>
              <a:ext uri="{FF2B5EF4-FFF2-40B4-BE49-F238E27FC236}">
                <a16:creationId xmlns:a16="http://schemas.microsoft.com/office/drawing/2014/main" id="{EF8C6F15-00E2-4C42-BA88-D5A66D0749C0}"/>
              </a:ext>
            </a:extLst>
          </p:cNvPr>
          <p:cNvSpPr/>
          <p:nvPr/>
        </p:nvSpPr>
        <p:spPr>
          <a:xfrm>
            <a:off x="5401125" y="6482800"/>
            <a:ext cx="1575582" cy="1403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40" name="Rectangle 39">
            <a:extLst>
              <a:ext uri="{FF2B5EF4-FFF2-40B4-BE49-F238E27FC236}">
                <a16:creationId xmlns:a16="http://schemas.microsoft.com/office/drawing/2014/main" id="{3033A63C-472E-411D-B26E-D3F4FBBB5301}"/>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59" name="Ellipse 58">
            <a:extLst>
              <a:ext uri="{FF2B5EF4-FFF2-40B4-BE49-F238E27FC236}">
                <a16:creationId xmlns:a16="http://schemas.microsoft.com/office/drawing/2014/main" id="{197263CD-5552-4723-80E8-B8D72FA52621}"/>
              </a:ext>
            </a:extLst>
          </p:cNvPr>
          <p:cNvSpPr/>
          <p:nvPr/>
        </p:nvSpPr>
        <p:spPr>
          <a:xfrm>
            <a:off x="4099027" y="140677"/>
            <a:ext cx="6226073" cy="6234123"/>
          </a:xfrm>
          <a:prstGeom prst="ellipse">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noFill/>
            </a:endParaRPr>
          </a:p>
        </p:txBody>
      </p:sp>
      <p:pic>
        <p:nvPicPr>
          <p:cNvPr id="19" name="Image 1">
            <a:extLst>
              <a:ext uri="{FF2B5EF4-FFF2-40B4-BE49-F238E27FC236}">
                <a16:creationId xmlns:a16="http://schemas.microsoft.com/office/drawing/2014/main" id="{D87E1449-3EB5-452E-9FEE-5A962D2C7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830" y="2281339"/>
            <a:ext cx="2317328" cy="2219584"/>
          </a:xfrm>
          <a:prstGeom prst="rect">
            <a:avLst/>
          </a:prstGeom>
        </p:spPr>
      </p:pic>
    </p:spTree>
    <p:extLst>
      <p:ext uri="{BB962C8B-B14F-4D97-AF65-F5344CB8AC3E}">
        <p14:creationId xmlns:p14="http://schemas.microsoft.com/office/powerpoint/2010/main" val="47184934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2000" fill="hold"/>
                                        <p:tgtEl>
                                          <p:spTgt spid="40"/>
                                        </p:tgtEl>
                                        <p:attrNameLst>
                                          <p:attrName>ppt_x</p:attrName>
                                        </p:attrNameLst>
                                      </p:cBhvr>
                                      <p:tavLst>
                                        <p:tav tm="0">
                                          <p:val>
                                            <p:strVal val="#ppt_x"/>
                                          </p:val>
                                        </p:tav>
                                        <p:tav tm="100000">
                                          <p:val>
                                            <p:strVal val="#ppt_x"/>
                                          </p:val>
                                        </p:tav>
                                      </p:tavLst>
                                    </p:anim>
                                    <p:anim calcmode="lin" valueType="num">
                                      <p:cBhvr additive="base">
                                        <p:cTn id="8" dur="2000" fill="hold"/>
                                        <p:tgtEl>
                                          <p:spTgt spid="40"/>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2000"/>
                                        <p:tgtEl>
                                          <p:spTgt spid="38"/>
                                        </p:tgtEl>
                                      </p:cBhvr>
                                    </p:animEffect>
                                  </p:childTnLst>
                                </p:cTn>
                              </p:par>
                              <p:par>
                                <p:cTn id="12" presetID="42" presetClass="entr" presetSubtype="0" fill="hold" grpId="0" nodeType="withEffect">
                                  <p:stCondLst>
                                    <p:cond delay="100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2000"/>
                                        <p:tgtEl>
                                          <p:spTgt spid="59"/>
                                        </p:tgtEl>
                                      </p:cBhvr>
                                    </p:animEffect>
                                    <p:anim calcmode="lin" valueType="num">
                                      <p:cBhvr>
                                        <p:cTn id="15" dur="2000" fill="hold"/>
                                        <p:tgtEl>
                                          <p:spTgt spid="59"/>
                                        </p:tgtEl>
                                        <p:attrNameLst>
                                          <p:attrName>ppt_x</p:attrName>
                                        </p:attrNameLst>
                                      </p:cBhvr>
                                      <p:tavLst>
                                        <p:tav tm="0">
                                          <p:val>
                                            <p:strVal val="#ppt_x"/>
                                          </p:val>
                                        </p:tav>
                                        <p:tav tm="100000">
                                          <p:val>
                                            <p:strVal val="#ppt_x"/>
                                          </p:val>
                                        </p:tav>
                                      </p:tavLst>
                                    </p:anim>
                                    <p:anim calcmode="lin" valueType="num">
                                      <p:cBhvr>
                                        <p:cTn id="16" dur="2000" fill="hold"/>
                                        <p:tgtEl>
                                          <p:spTgt spid="59"/>
                                        </p:tgtEl>
                                        <p:attrNameLst>
                                          <p:attrName>ppt_y</p:attrName>
                                        </p:attrNameLst>
                                      </p:cBhvr>
                                      <p:tavLst>
                                        <p:tav tm="0">
                                          <p:val>
                                            <p:strVal val="#ppt_y+.1"/>
                                          </p:val>
                                        </p:tav>
                                        <p:tav tm="100000">
                                          <p:val>
                                            <p:strVal val="#ppt_y"/>
                                          </p:val>
                                        </p:tav>
                                      </p:tavLst>
                                    </p:anim>
                                  </p:childTnLst>
                                </p:cTn>
                              </p:par>
                              <p:par>
                                <p:cTn id="17" presetID="42" presetClass="entr" presetSubtype="0" repeatCount="indefinite" fill="hold" nodeType="withEffect">
                                  <p:stCondLst>
                                    <p:cond delay="0"/>
                                  </p:stCondLst>
                                  <p:endCondLst>
                                    <p:cond evt="onNext" delay="0">
                                      <p:tgtEl>
                                        <p:sldTgt/>
                                      </p:tgtEl>
                                    </p:cond>
                                  </p:end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Introduction</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498211"/>
            <a:ext cx="3250976"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20" name="Rectangle 19">
            <a:extLst>
              <a:ext uri="{FF2B5EF4-FFF2-40B4-BE49-F238E27FC236}">
                <a16:creationId xmlns:a16="http://schemas.microsoft.com/office/drawing/2014/main" id="{4FD8E309-58B0-48BF-9C7A-6C16273B1C33}"/>
              </a:ext>
            </a:extLst>
          </p:cNvPr>
          <p:cNvSpPr/>
          <p:nvPr/>
        </p:nvSpPr>
        <p:spPr>
          <a:xfrm>
            <a:off x="6866298" y="6498210"/>
            <a:ext cx="2043047"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3" name="Rectangle 22">
            <a:extLst>
              <a:ext uri="{FF2B5EF4-FFF2-40B4-BE49-F238E27FC236}">
                <a16:creationId xmlns:a16="http://schemas.microsoft.com/office/drawing/2014/main" id="{9C24A475-5CA6-46AD-8E6C-14CEF630DEB4}"/>
              </a:ext>
            </a:extLst>
          </p:cNvPr>
          <p:cNvSpPr/>
          <p:nvPr/>
        </p:nvSpPr>
        <p:spPr>
          <a:xfrm>
            <a:off x="174799" y="4798180"/>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 </a:t>
            </a:r>
          </a:p>
        </p:txBody>
      </p:sp>
      <p:sp>
        <p:nvSpPr>
          <p:cNvPr id="26" name="ZoneTexte 25">
            <a:extLst>
              <a:ext uri="{FF2B5EF4-FFF2-40B4-BE49-F238E27FC236}">
                <a16:creationId xmlns:a16="http://schemas.microsoft.com/office/drawing/2014/main" id="{467E7089-FA7B-4CC4-B56B-6C6CDA7804A1}"/>
              </a:ext>
            </a:extLst>
          </p:cNvPr>
          <p:cNvSpPr txBox="1"/>
          <p:nvPr/>
        </p:nvSpPr>
        <p:spPr>
          <a:xfrm>
            <a:off x="2847398" y="251790"/>
            <a:ext cx="6497204" cy="1077218"/>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32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Outil et langage de programmation utilisé</a:t>
            </a:r>
          </a:p>
        </p:txBody>
      </p:sp>
      <p:pic>
        <p:nvPicPr>
          <p:cNvPr id="50" name="Image 49">
            <a:extLst>
              <a:ext uri="{FF2B5EF4-FFF2-40B4-BE49-F238E27FC236}">
                <a16:creationId xmlns:a16="http://schemas.microsoft.com/office/drawing/2014/main" id="{84F323AF-4FBA-4F1F-A545-6A1000F7DE59}"/>
              </a:ext>
            </a:extLst>
          </p:cNvPr>
          <p:cNvPicPr>
            <a:picLocks noChangeAspect="1"/>
          </p:cNvPicPr>
          <p:nvPr/>
        </p:nvPicPr>
        <p:blipFill>
          <a:blip r:embed="rId2"/>
          <a:stretch>
            <a:fillRect/>
          </a:stretch>
        </p:blipFill>
        <p:spPr>
          <a:xfrm>
            <a:off x="10156185" y="3295009"/>
            <a:ext cx="721084" cy="833540"/>
          </a:xfrm>
          <a:prstGeom prst="rect">
            <a:avLst/>
          </a:prstGeom>
          <a:ln>
            <a:noFill/>
          </a:ln>
          <a:effectLst>
            <a:outerShdw blurRad="292100" dist="139700" dir="2700000" algn="tl" rotWithShape="0">
              <a:srgbClr val="333333">
                <a:alpha val="65000"/>
              </a:srgbClr>
            </a:outerShdw>
          </a:effectLst>
        </p:spPr>
      </p:pic>
      <p:pic>
        <p:nvPicPr>
          <p:cNvPr id="51" name="Image 50">
            <a:extLst>
              <a:ext uri="{FF2B5EF4-FFF2-40B4-BE49-F238E27FC236}">
                <a16:creationId xmlns:a16="http://schemas.microsoft.com/office/drawing/2014/main" id="{395A803D-6BBE-4774-9D65-84EAF4A4C7BB}"/>
              </a:ext>
            </a:extLst>
          </p:cNvPr>
          <p:cNvPicPr>
            <a:picLocks noChangeAspect="1"/>
          </p:cNvPicPr>
          <p:nvPr/>
        </p:nvPicPr>
        <p:blipFill>
          <a:blip r:embed="rId3"/>
          <a:stretch>
            <a:fillRect/>
          </a:stretch>
        </p:blipFill>
        <p:spPr>
          <a:xfrm>
            <a:off x="2528376" y="3057397"/>
            <a:ext cx="2043047" cy="2142304"/>
          </a:xfrm>
          <a:prstGeom prst="rect">
            <a:avLst/>
          </a:prstGeom>
        </p:spPr>
      </p:pic>
      <p:pic>
        <p:nvPicPr>
          <p:cNvPr id="3" name="Picture 2">
            <a:extLst>
              <a:ext uri="{FF2B5EF4-FFF2-40B4-BE49-F238E27FC236}">
                <a16:creationId xmlns:a16="http://schemas.microsoft.com/office/drawing/2014/main" id="{B4AA45A1-B445-4887-B8FA-EAE50AD32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964" y="2393762"/>
            <a:ext cx="3458381" cy="2842264"/>
          </a:xfrm>
          <a:prstGeom prst="rect">
            <a:avLst/>
          </a:prstGeom>
        </p:spPr>
      </p:pic>
    </p:spTree>
    <p:extLst>
      <p:ext uri="{BB962C8B-B14F-4D97-AF65-F5344CB8AC3E}">
        <p14:creationId xmlns:p14="http://schemas.microsoft.com/office/powerpoint/2010/main" val="155694237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ppt_x"/>
                                          </p:val>
                                        </p:tav>
                                        <p:tav tm="100000">
                                          <p:val>
                                            <p:strVal val="#ppt_x"/>
                                          </p:val>
                                        </p:tav>
                                      </p:tavLst>
                                    </p:anim>
                                    <p:anim calcmode="lin" valueType="num">
                                      <p:cBhvr additive="base">
                                        <p:cTn id="8" dur="2000" fill="hold"/>
                                        <p:tgtEl>
                                          <p:spTgt spid="2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2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repeatCount="indefinite" fill="hold" nodeType="clickEffect">
                                  <p:stCondLst>
                                    <p:cond delay="0"/>
                                  </p:stCondLst>
                                  <p:endCondLst>
                                    <p:cond evt="onNext" delay="0">
                                      <p:tgtEl>
                                        <p:sldTgt/>
                                      </p:tgtEl>
                                    </p:cond>
                                  </p:end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2EF7CB-65DD-4B16-90F2-F7FD7F3E2390}"/>
              </a:ext>
            </a:extLst>
          </p:cNvPr>
          <p:cNvSpPr/>
          <p:nvPr/>
        </p:nvSpPr>
        <p:spPr>
          <a:xfrm>
            <a:off x="174802" y="1611781"/>
            <a:ext cx="2157581" cy="4994429"/>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12E05C4-4A18-41DC-B87A-9E45049AECFA}"/>
              </a:ext>
            </a:extLst>
          </p:cNvPr>
          <p:cNvSpPr/>
          <p:nvPr/>
        </p:nvSpPr>
        <p:spPr>
          <a:xfrm>
            <a:off x="174801" y="1611781"/>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But du projet </a:t>
            </a:r>
          </a:p>
        </p:txBody>
      </p:sp>
      <p:sp>
        <p:nvSpPr>
          <p:cNvPr id="9" name="Rectangle 8">
            <a:extLst>
              <a:ext uri="{FF2B5EF4-FFF2-40B4-BE49-F238E27FC236}">
                <a16:creationId xmlns:a16="http://schemas.microsoft.com/office/drawing/2014/main" id="{D68481EE-69F8-4CCA-9708-8A0926804A86}"/>
              </a:ext>
            </a:extLst>
          </p:cNvPr>
          <p:cNvSpPr/>
          <p:nvPr/>
        </p:nvSpPr>
        <p:spPr>
          <a:xfrm>
            <a:off x="174800" y="2673914"/>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Choix de L’orientation</a:t>
            </a:r>
          </a:p>
        </p:txBody>
      </p:sp>
      <p:sp>
        <p:nvSpPr>
          <p:cNvPr id="11" name="Rectangle 10">
            <a:extLst>
              <a:ext uri="{FF2B5EF4-FFF2-40B4-BE49-F238E27FC236}">
                <a16:creationId xmlns:a16="http://schemas.microsoft.com/office/drawing/2014/main" id="{31044F18-67EE-4AAC-B51C-3D43B486042C}"/>
              </a:ext>
            </a:extLst>
          </p:cNvPr>
          <p:cNvSpPr/>
          <p:nvPr/>
        </p:nvSpPr>
        <p:spPr>
          <a:xfrm>
            <a:off x="2343112" y="6498210"/>
            <a:ext cx="9674086" cy="10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4516132-4571-4E5C-9CDB-4B1FE79C6711}"/>
              </a:ext>
            </a:extLst>
          </p:cNvPr>
          <p:cNvSpPr/>
          <p:nvPr/>
        </p:nvSpPr>
        <p:spPr>
          <a:xfrm>
            <a:off x="2343112" y="6498210"/>
            <a:ext cx="636105"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5" name="Rectangle 14">
            <a:extLst>
              <a:ext uri="{FF2B5EF4-FFF2-40B4-BE49-F238E27FC236}">
                <a16:creationId xmlns:a16="http://schemas.microsoft.com/office/drawing/2014/main" id="{CA1B1BE4-A51B-44DD-8A7C-B94DB36437CF}"/>
              </a:ext>
            </a:extLst>
          </p:cNvPr>
          <p:cNvSpPr/>
          <p:nvPr/>
        </p:nvSpPr>
        <p:spPr>
          <a:xfrm>
            <a:off x="2979217" y="6503845"/>
            <a:ext cx="636105"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7" name="Rectangle 16">
            <a:extLst>
              <a:ext uri="{FF2B5EF4-FFF2-40B4-BE49-F238E27FC236}">
                <a16:creationId xmlns:a16="http://schemas.microsoft.com/office/drawing/2014/main" id="{B58917E5-7E58-41ED-92A9-257AF337B0DC}"/>
              </a:ext>
            </a:extLst>
          </p:cNvPr>
          <p:cNvSpPr/>
          <p:nvPr/>
        </p:nvSpPr>
        <p:spPr>
          <a:xfrm>
            <a:off x="3615322" y="6503845"/>
            <a:ext cx="837408" cy="10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9" name="Rectangle 18">
            <a:extLst>
              <a:ext uri="{FF2B5EF4-FFF2-40B4-BE49-F238E27FC236}">
                <a16:creationId xmlns:a16="http://schemas.microsoft.com/office/drawing/2014/main" id="{F662FFC8-4F1D-443E-9B54-A01F5AF44273}"/>
              </a:ext>
            </a:extLst>
          </p:cNvPr>
          <p:cNvSpPr/>
          <p:nvPr/>
        </p:nvSpPr>
        <p:spPr>
          <a:xfrm>
            <a:off x="174800" y="3736047"/>
            <a:ext cx="2157581"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Langage et outils</a:t>
            </a:r>
          </a:p>
        </p:txBody>
      </p:sp>
      <p:sp>
        <p:nvSpPr>
          <p:cNvPr id="20" name="Rectangle 19">
            <a:extLst>
              <a:ext uri="{FF2B5EF4-FFF2-40B4-BE49-F238E27FC236}">
                <a16:creationId xmlns:a16="http://schemas.microsoft.com/office/drawing/2014/main" id="{4FD8E309-58B0-48BF-9C7A-6C16273B1C33}"/>
              </a:ext>
            </a:extLst>
          </p:cNvPr>
          <p:cNvSpPr/>
          <p:nvPr/>
        </p:nvSpPr>
        <p:spPr>
          <a:xfrm>
            <a:off x="4452730" y="6498210"/>
            <a:ext cx="4214192" cy="132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6" name="ZoneTexte 25">
            <a:extLst>
              <a:ext uri="{FF2B5EF4-FFF2-40B4-BE49-F238E27FC236}">
                <a16:creationId xmlns:a16="http://schemas.microsoft.com/office/drawing/2014/main" id="{467E7089-FA7B-4CC4-B56B-6C6CDA7804A1}"/>
              </a:ext>
            </a:extLst>
          </p:cNvPr>
          <p:cNvSpPr txBox="1"/>
          <p:nvPr/>
        </p:nvSpPr>
        <p:spPr>
          <a:xfrm>
            <a:off x="5464447" y="1538903"/>
            <a:ext cx="6497204" cy="523220"/>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8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RECUPERATION DES FICHIERS</a:t>
            </a:r>
          </a:p>
        </p:txBody>
      </p:sp>
      <p:sp>
        <p:nvSpPr>
          <p:cNvPr id="35" name="Rectangle 34">
            <a:extLst>
              <a:ext uri="{FF2B5EF4-FFF2-40B4-BE49-F238E27FC236}">
                <a16:creationId xmlns:a16="http://schemas.microsoft.com/office/drawing/2014/main" id="{245F4824-0FB1-486D-B6F5-1BBC40AF048A}"/>
              </a:ext>
            </a:extLst>
          </p:cNvPr>
          <p:cNvSpPr/>
          <p:nvPr/>
        </p:nvSpPr>
        <p:spPr>
          <a:xfrm>
            <a:off x="8666922" y="6510471"/>
            <a:ext cx="1709530" cy="95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6" name="Rectangle 35">
            <a:extLst>
              <a:ext uri="{FF2B5EF4-FFF2-40B4-BE49-F238E27FC236}">
                <a16:creationId xmlns:a16="http://schemas.microsoft.com/office/drawing/2014/main" id="{64854A25-9F9E-4B1D-B51A-709DC51D71EA}"/>
              </a:ext>
            </a:extLst>
          </p:cNvPr>
          <p:cNvSpPr/>
          <p:nvPr/>
        </p:nvSpPr>
        <p:spPr>
          <a:xfrm>
            <a:off x="185529" y="4798180"/>
            <a:ext cx="2152219" cy="808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000" dirty="0">
                <a:latin typeface="Times New Roman" panose="02020603050405020304" pitchFamily="18" charset="0"/>
                <a:cs typeface="Times New Roman" panose="02020603050405020304" pitchFamily="18" charset="0"/>
              </a:rPr>
              <a:t>Présentation des Modules</a:t>
            </a:r>
          </a:p>
        </p:txBody>
      </p:sp>
      <p:pic>
        <p:nvPicPr>
          <p:cNvPr id="2" name="Image 1">
            <a:extLst>
              <a:ext uri="{FF2B5EF4-FFF2-40B4-BE49-F238E27FC236}">
                <a16:creationId xmlns:a16="http://schemas.microsoft.com/office/drawing/2014/main" id="{6528E026-9E63-4262-B841-03867A367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164" y="1191740"/>
            <a:ext cx="3669178" cy="4892237"/>
          </a:xfrm>
          <a:prstGeom prst="rect">
            <a:avLst/>
          </a:prstGeom>
        </p:spPr>
      </p:pic>
      <p:sp>
        <p:nvSpPr>
          <p:cNvPr id="3" name="ZoneTexte 2">
            <a:extLst>
              <a:ext uri="{FF2B5EF4-FFF2-40B4-BE49-F238E27FC236}">
                <a16:creationId xmlns:a16="http://schemas.microsoft.com/office/drawing/2014/main" id="{823043AE-BBE4-46DC-AF09-2B2A05FFDC6C}"/>
              </a:ext>
            </a:extLst>
          </p:cNvPr>
          <p:cNvSpPr txBox="1"/>
          <p:nvPr/>
        </p:nvSpPr>
        <p:spPr>
          <a:xfrm>
            <a:off x="5464447" y="2350148"/>
            <a:ext cx="6497204" cy="461665"/>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4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ANALYSE DES FICHIERS</a:t>
            </a:r>
          </a:p>
        </p:txBody>
      </p:sp>
      <p:sp>
        <p:nvSpPr>
          <p:cNvPr id="4" name="ZoneTexte 3">
            <a:extLst>
              <a:ext uri="{FF2B5EF4-FFF2-40B4-BE49-F238E27FC236}">
                <a16:creationId xmlns:a16="http://schemas.microsoft.com/office/drawing/2014/main" id="{583FCB3F-99D3-4CD2-903E-EA0C9C6C010B}"/>
              </a:ext>
            </a:extLst>
          </p:cNvPr>
          <p:cNvSpPr txBox="1"/>
          <p:nvPr/>
        </p:nvSpPr>
        <p:spPr>
          <a:xfrm>
            <a:off x="5490951" y="3257637"/>
            <a:ext cx="6497204" cy="461665"/>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4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GESTION DES PREUVES</a:t>
            </a:r>
          </a:p>
        </p:txBody>
      </p:sp>
      <p:sp>
        <p:nvSpPr>
          <p:cNvPr id="6" name="ZoneTexte 5">
            <a:extLst>
              <a:ext uri="{FF2B5EF4-FFF2-40B4-BE49-F238E27FC236}">
                <a16:creationId xmlns:a16="http://schemas.microsoft.com/office/drawing/2014/main" id="{CCF98A5B-5EC5-46FD-B5B4-1B81B4DD2569}"/>
              </a:ext>
            </a:extLst>
          </p:cNvPr>
          <p:cNvSpPr txBox="1"/>
          <p:nvPr/>
        </p:nvSpPr>
        <p:spPr>
          <a:xfrm>
            <a:off x="5464447" y="4133535"/>
            <a:ext cx="6497204" cy="461665"/>
          </a:xfrm>
          <a:prstGeom prst="rect">
            <a:avLst/>
          </a:prstGeom>
          <a:solidFill>
            <a:srgbClr val="00B0F0">
              <a:alpha val="50000"/>
            </a:srgbClr>
          </a:solidFill>
          <a:ln>
            <a:solidFill>
              <a:srgbClr val="002060"/>
            </a:solid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CM" sz="2400" dirty="0">
                <a:ln>
                  <a:solidFill>
                    <a:srgbClr val="002060"/>
                  </a:solidFill>
                </a:ln>
                <a:solidFill>
                  <a:schemeClr val="bg1">
                    <a:lumMod val="85000"/>
                  </a:schemeClr>
                </a:solidFill>
                <a:effectLst>
                  <a:glow rad="228600">
                    <a:schemeClr val="accent3">
                      <a:satMod val="175000"/>
                      <a:alpha val="40000"/>
                    </a:scheme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REINGENIERIE DES PROCESSUS</a:t>
            </a:r>
          </a:p>
        </p:txBody>
      </p:sp>
    </p:spTree>
    <p:extLst>
      <p:ext uri="{BB962C8B-B14F-4D97-AF65-F5344CB8AC3E}">
        <p14:creationId xmlns:p14="http://schemas.microsoft.com/office/powerpoint/2010/main" val="3542626558"/>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000" fill="hold"/>
                                        <p:tgtEl>
                                          <p:spTgt spid="36"/>
                                        </p:tgtEl>
                                        <p:attrNameLst>
                                          <p:attrName>ppt_x</p:attrName>
                                        </p:attrNameLst>
                                      </p:cBhvr>
                                      <p:tavLst>
                                        <p:tav tm="0">
                                          <p:val>
                                            <p:strVal val="#ppt_x"/>
                                          </p:val>
                                        </p:tav>
                                        <p:tav tm="100000">
                                          <p:val>
                                            <p:strVal val="#ppt_x"/>
                                          </p:val>
                                        </p:tav>
                                      </p:tavLst>
                                    </p:anim>
                                    <p:anim calcmode="lin" valueType="num">
                                      <p:cBhvr additive="base">
                                        <p:cTn id="8" dur="2000" fill="hold"/>
                                        <p:tgtEl>
                                          <p:spTgt spid="36"/>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100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10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5" grpId="0" animBg="1"/>
      <p:bldP spid="36" grpId="0" animBg="1"/>
      <p:bldP spid="3" grpId="0" animBg="1"/>
      <p:bldP spid="4" grpId="0" animBg="1"/>
      <p:bldP spid="6" grpId="0" animBg="1"/>
    </p:bldLst>
  </p:timing>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3731</TotalTime>
  <Words>338</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Times New Roman</vt:lpstr>
      <vt:lpstr>Trebuchet MS</vt:lpstr>
      <vt:lpstr>Wingdings</vt:lpstr>
      <vt:lpstr>Wingdings 3</vt:lpstr>
      <vt:lpstr>Facette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Anicet</dc:creator>
  <cp:lastModifiedBy>GIN BEUMO</cp:lastModifiedBy>
  <cp:revision>125</cp:revision>
  <dcterms:created xsi:type="dcterms:W3CDTF">2020-09-14T17:52:04Z</dcterms:created>
  <dcterms:modified xsi:type="dcterms:W3CDTF">2020-12-11T10:03:54Z</dcterms:modified>
</cp:coreProperties>
</file>